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4"/>
  </p:sldMasterIdLst>
  <p:notesMasterIdLst>
    <p:notesMasterId r:id="rId37"/>
  </p:notesMasterIdLst>
  <p:handoutMasterIdLst>
    <p:handoutMasterId r:id="rId38"/>
  </p:handoutMasterIdLst>
  <p:sldIdLst>
    <p:sldId id="261" r:id="rId5"/>
    <p:sldId id="258" r:id="rId6"/>
    <p:sldId id="265" r:id="rId7"/>
    <p:sldId id="257" r:id="rId8"/>
    <p:sldId id="439" r:id="rId9"/>
    <p:sldId id="441" r:id="rId10"/>
    <p:sldId id="440" r:id="rId11"/>
    <p:sldId id="407" r:id="rId12"/>
    <p:sldId id="435" r:id="rId13"/>
    <p:sldId id="434" r:id="rId14"/>
    <p:sldId id="411" r:id="rId15"/>
    <p:sldId id="443" r:id="rId16"/>
    <p:sldId id="442" r:id="rId17"/>
    <p:sldId id="444" r:id="rId18"/>
    <p:sldId id="445" r:id="rId19"/>
    <p:sldId id="446" r:id="rId20"/>
    <p:sldId id="447" r:id="rId21"/>
    <p:sldId id="448" r:id="rId22"/>
    <p:sldId id="449" r:id="rId23"/>
    <p:sldId id="450" r:id="rId24"/>
    <p:sldId id="451" r:id="rId25"/>
    <p:sldId id="452" r:id="rId26"/>
    <p:sldId id="453" r:id="rId27"/>
    <p:sldId id="455" r:id="rId28"/>
    <p:sldId id="456" r:id="rId29"/>
    <p:sldId id="457" r:id="rId30"/>
    <p:sldId id="458" r:id="rId31"/>
    <p:sldId id="459" r:id="rId32"/>
    <p:sldId id="461" r:id="rId33"/>
    <p:sldId id="460" r:id="rId34"/>
    <p:sldId id="462" r:id="rId35"/>
    <p:sldId id="463" r:id="rId36"/>
  </p:sldIdLst>
  <p:sldSz cx="12192000" cy="6858000"/>
  <p:notesSz cx="7010400" cy="9296400"/>
  <p:defaultTextStyle>
    <a:defPPr>
      <a:defRPr lang="en-US"/>
    </a:defPPr>
    <a:lvl1pPr algn="l" rtl="0" eaLnBrk="0" fontAlgn="base" hangingPunct="0">
      <a:spcBef>
        <a:spcPct val="0"/>
      </a:spcBef>
      <a:spcAft>
        <a:spcPct val="0"/>
      </a:spcAft>
      <a:defRPr sz="2400" kern="1200">
        <a:solidFill>
          <a:schemeClr val="tx1"/>
        </a:solidFill>
        <a:latin typeface="Times" charset="0"/>
        <a:ea typeface="ＭＳ Ｐゴシック" charset="-128"/>
        <a:cs typeface="+mn-cs"/>
      </a:defRPr>
    </a:lvl1pPr>
    <a:lvl2pPr marL="457200" algn="l" rtl="0" eaLnBrk="0" fontAlgn="base" hangingPunct="0">
      <a:spcBef>
        <a:spcPct val="0"/>
      </a:spcBef>
      <a:spcAft>
        <a:spcPct val="0"/>
      </a:spcAft>
      <a:defRPr sz="2400" kern="1200">
        <a:solidFill>
          <a:schemeClr val="tx1"/>
        </a:solidFill>
        <a:latin typeface="Times" charset="0"/>
        <a:ea typeface="ＭＳ Ｐゴシック" charset="-128"/>
        <a:cs typeface="+mn-cs"/>
      </a:defRPr>
    </a:lvl2pPr>
    <a:lvl3pPr marL="914400" algn="l" rtl="0" eaLnBrk="0" fontAlgn="base" hangingPunct="0">
      <a:spcBef>
        <a:spcPct val="0"/>
      </a:spcBef>
      <a:spcAft>
        <a:spcPct val="0"/>
      </a:spcAft>
      <a:defRPr sz="2400" kern="1200">
        <a:solidFill>
          <a:schemeClr val="tx1"/>
        </a:solidFill>
        <a:latin typeface="Times" charset="0"/>
        <a:ea typeface="ＭＳ Ｐゴシック" charset="-128"/>
        <a:cs typeface="+mn-cs"/>
      </a:defRPr>
    </a:lvl3pPr>
    <a:lvl4pPr marL="1371600" algn="l" rtl="0" eaLnBrk="0" fontAlgn="base" hangingPunct="0">
      <a:spcBef>
        <a:spcPct val="0"/>
      </a:spcBef>
      <a:spcAft>
        <a:spcPct val="0"/>
      </a:spcAft>
      <a:defRPr sz="2400" kern="1200">
        <a:solidFill>
          <a:schemeClr val="tx1"/>
        </a:solidFill>
        <a:latin typeface="Times" charset="0"/>
        <a:ea typeface="ＭＳ Ｐゴシック" charset="-128"/>
        <a:cs typeface="+mn-cs"/>
      </a:defRPr>
    </a:lvl4pPr>
    <a:lvl5pPr marL="1828800" algn="l" rtl="0" eaLnBrk="0" fontAlgn="base" hangingPunct="0">
      <a:spcBef>
        <a:spcPct val="0"/>
      </a:spcBef>
      <a:spcAft>
        <a:spcPct val="0"/>
      </a:spcAft>
      <a:defRPr sz="2400" kern="1200">
        <a:solidFill>
          <a:schemeClr val="tx1"/>
        </a:solidFill>
        <a:latin typeface="Times" charset="0"/>
        <a:ea typeface="ＭＳ Ｐゴシック" charset="-128"/>
        <a:cs typeface="+mn-cs"/>
      </a:defRPr>
    </a:lvl5pPr>
    <a:lvl6pPr marL="2286000" algn="l" defTabSz="914400" rtl="0" eaLnBrk="1" latinLnBrk="0" hangingPunct="1">
      <a:defRPr sz="2400" kern="1200">
        <a:solidFill>
          <a:schemeClr val="tx1"/>
        </a:solidFill>
        <a:latin typeface="Times" charset="0"/>
        <a:ea typeface="ＭＳ Ｐゴシック" charset="-128"/>
        <a:cs typeface="+mn-cs"/>
      </a:defRPr>
    </a:lvl6pPr>
    <a:lvl7pPr marL="2743200" algn="l" defTabSz="914400" rtl="0" eaLnBrk="1" latinLnBrk="0" hangingPunct="1">
      <a:defRPr sz="2400" kern="1200">
        <a:solidFill>
          <a:schemeClr val="tx1"/>
        </a:solidFill>
        <a:latin typeface="Times" charset="0"/>
        <a:ea typeface="ＭＳ Ｐゴシック" charset="-128"/>
        <a:cs typeface="+mn-cs"/>
      </a:defRPr>
    </a:lvl7pPr>
    <a:lvl8pPr marL="3200400" algn="l" defTabSz="914400" rtl="0" eaLnBrk="1" latinLnBrk="0" hangingPunct="1">
      <a:defRPr sz="2400" kern="1200">
        <a:solidFill>
          <a:schemeClr val="tx1"/>
        </a:solidFill>
        <a:latin typeface="Times" charset="0"/>
        <a:ea typeface="ＭＳ Ｐゴシック" charset="-128"/>
        <a:cs typeface="+mn-cs"/>
      </a:defRPr>
    </a:lvl8pPr>
    <a:lvl9pPr marL="3657600" algn="l" defTabSz="914400" rtl="0" eaLnBrk="1" latinLnBrk="0" hangingPunct="1">
      <a:defRPr sz="2400" kern="1200">
        <a:solidFill>
          <a:schemeClr val="tx1"/>
        </a:solidFill>
        <a:latin typeface="Times" charset="0"/>
        <a:ea typeface="ＭＳ Ｐゴシック"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6A40"/>
    <a:srgbClr val="000000"/>
    <a:srgbClr val="FFFFFF"/>
    <a:srgbClr val="6D6E71"/>
    <a:srgbClr val="FFD204"/>
    <a:srgbClr val="0B6240"/>
    <a:srgbClr val="BED600"/>
    <a:srgbClr val="ABBF2A"/>
    <a:srgbClr val="719500"/>
    <a:srgbClr val="C0E1A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256DD5-E9AE-B446-94E8-E890BE455F35}" v="21" dt="2023-04-05T03:31:24.390"/>
    <p1510:client id="{63961B70-B6C9-0349-A6C8-A15758D6A814}" v="3" dt="2023-04-05T15:17:06.93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868"/>
    <p:restoredTop sz="94709"/>
  </p:normalViewPr>
  <p:slideViewPr>
    <p:cSldViewPr snapToGrid="0">
      <p:cViewPr varScale="1">
        <p:scale>
          <a:sx n="125" d="100"/>
          <a:sy n="125" d="100"/>
        </p:scale>
        <p:origin x="2584" y="168"/>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uller, Daniel" userId="2748b9cc-9eb0-4869-85fa-39048ab67586" providerId="ADAL" clId="{63961B70-B6C9-0349-A6C8-A15758D6A814}"/>
    <pc:docChg chg="undo custSel addSld modSld sldOrd">
      <pc:chgData name="Fuller, Daniel" userId="2748b9cc-9eb0-4869-85fa-39048ab67586" providerId="ADAL" clId="{63961B70-B6C9-0349-A6C8-A15758D6A814}" dt="2023-04-05T15:17:06.928" v="3786"/>
      <pc:docMkLst>
        <pc:docMk/>
      </pc:docMkLst>
      <pc:sldChg chg="addSp modSp add mod">
        <pc:chgData name="Fuller, Daniel" userId="2748b9cc-9eb0-4869-85fa-39048ab67586" providerId="ADAL" clId="{63961B70-B6C9-0349-A6C8-A15758D6A814}" dt="2023-03-20T19:27:59.424" v="162" actId="1076"/>
        <pc:sldMkLst>
          <pc:docMk/>
          <pc:sldMk cId="2340262759" sldId="275"/>
        </pc:sldMkLst>
        <pc:spChg chg="mod">
          <ac:chgData name="Fuller, Daniel" userId="2748b9cc-9eb0-4869-85fa-39048ab67586" providerId="ADAL" clId="{63961B70-B6C9-0349-A6C8-A15758D6A814}" dt="2023-03-20T19:27:24.837" v="154" actId="20577"/>
          <ac:spMkLst>
            <pc:docMk/>
            <pc:sldMk cId="2340262759" sldId="275"/>
            <ac:spMk id="2" creationId="{E0F85860-3750-7163-5573-E46D3E0B0B3F}"/>
          </ac:spMkLst>
        </pc:spChg>
        <pc:spChg chg="add mod">
          <ac:chgData name="Fuller, Daniel" userId="2748b9cc-9eb0-4869-85fa-39048ab67586" providerId="ADAL" clId="{63961B70-B6C9-0349-A6C8-A15758D6A814}" dt="2023-03-20T19:25:37.829" v="31" actId="1076"/>
          <ac:spMkLst>
            <pc:docMk/>
            <pc:sldMk cId="2340262759" sldId="275"/>
            <ac:spMk id="3" creationId="{8119E8F4-6E05-6459-0E45-6977D7A05F1D}"/>
          </ac:spMkLst>
        </pc:spChg>
        <pc:spChg chg="mod">
          <ac:chgData name="Fuller, Daniel" userId="2748b9cc-9eb0-4869-85fa-39048ab67586" providerId="ADAL" clId="{63961B70-B6C9-0349-A6C8-A15758D6A814}" dt="2023-03-20T19:24:14.589" v="28" actId="20577"/>
          <ac:spMkLst>
            <pc:docMk/>
            <pc:sldMk cId="2340262759" sldId="275"/>
            <ac:spMk id="4" creationId="{A473303B-8CF8-52C2-ACD9-4E84F6A72F81}"/>
          </ac:spMkLst>
        </pc:spChg>
        <pc:picChg chg="add mod">
          <ac:chgData name="Fuller, Daniel" userId="2748b9cc-9eb0-4869-85fa-39048ab67586" providerId="ADAL" clId="{63961B70-B6C9-0349-A6C8-A15758D6A814}" dt="2023-03-20T19:27:59.424" v="162" actId="1076"/>
          <ac:picMkLst>
            <pc:docMk/>
            <pc:sldMk cId="2340262759" sldId="275"/>
            <ac:picMk id="6" creationId="{97620415-25E4-2755-559F-67D120574450}"/>
          </ac:picMkLst>
        </pc:picChg>
      </pc:sldChg>
      <pc:sldChg chg="add">
        <pc:chgData name="Fuller, Daniel" userId="2748b9cc-9eb0-4869-85fa-39048ab67586" providerId="ADAL" clId="{63961B70-B6C9-0349-A6C8-A15758D6A814}" dt="2023-03-20T19:28:35.769" v="164"/>
        <pc:sldMkLst>
          <pc:docMk/>
          <pc:sldMk cId="2605794288" sldId="357"/>
        </pc:sldMkLst>
      </pc:sldChg>
      <pc:sldChg chg="add">
        <pc:chgData name="Fuller, Daniel" userId="2748b9cc-9eb0-4869-85fa-39048ab67586" providerId="ADAL" clId="{63961B70-B6C9-0349-A6C8-A15758D6A814}" dt="2023-03-20T19:23:50.060" v="0"/>
        <pc:sldMkLst>
          <pc:docMk/>
          <pc:sldMk cId="2618382972" sldId="404"/>
        </pc:sldMkLst>
      </pc:sldChg>
      <pc:sldChg chg="delSp modSp add mod">
        <pc:chgData name="Fuller, Daniel" userId="2748b9cc-9eb0-4869-85fa-39048ab67586" providerId="ADAL" clId="{63961B70-B6C9-0349-A6C8-A15758D6A814}" dt="2023-03-20T19:31:01.878" v="602" actId="21"/>
        <pc:sldMkLst>
          <pc:docMk/>
          <pc:sldMk cId="4166695560" sldId="405"/>
        </pc:sldMkLst>
        <pc:spChg chg="mod">
          <ac:chgData name="Fuller, Daniel" userId="2748b9cc-9eb0-4869-85fa-39048ab67586" providerId="ADAL" clId="{63961B70-B6C9-0349-A6C8-A15758D6A814}" dt="2023-03-20T19:31:01.878" v="602" actId="21"/>
          <ac:spMkLst>
            <pc:docMk/>
            <pc:sldMk cId="4166695560" sldId="405"/>
            <ac:spMk id="2" creationId="{E0F85860-3750-7163-5573-E46D3E0B0B3F}"/>
          </ac:spMkLst>
        </pc:spChg>
        <pc:spChg chg="mod">
          <ac:chgData name="Fuller, Daniel" userId="2748b9cc-9eb0-4869-85fa-39048ab67586" providerId="ADAL" clId="{63961B70-B6C9-0349-A6C8-A15758D6A814}" dt="2023-03-20T19:29:00.253" v="181" actId="20577"/>
          <ac:spMkLst>
            <pc:docMk/>
            <pc:sldMk cId="4166695560" sldId="405"/>
            <ac:spMk id="4" creationId="{A473303B-8CF8-52C2-ACD9-4E84F6A72F81}"/>
          </ac:spMkLst>
        </pc:spChg>
        <pc:picChg chg="del">
          <ac:chgData name="Fuller, Daniel" userId="2748b9cc-9eb0-4869-85fa-39048ab67586" providerId="ADAL" clId="{63961B70-B6C9-0349-A6C8-A15758D6A814}" dt="2023-03-20T19:28:45.020" v="165" actId="478"/>
          <ac:picMkLst>
            <pc:docMk/>
            <pc:sldMk cId="4166695560" sldId="405"/>
            <ac:picMk id="6" creationId="{97620415-25E4-2755-559F-67D120574450}"/>
          </ac:picMkLst>
        </pc:picChg>
      </pc:sldChg>
      <pc:sldChg chg="modSp add mod">
        <pc:chgData name="Fuller, Daniel" userId="2748b9cc-9eb0-4869-85fa-39048ab67586" providerId="ADAL" clId="{63961B70-B6C9-0349-A6C8-A15758D6A814}" dt="2023-03-20T19:39:23.704" v="1159" actId="20577"/>
        <pc:sldMkLst>
          <pc:docMk/>
          <pc:sldMk cId="4098702026" sldId="406"/>
        </pc:sldMkLst>
        <pc:spChg chg="mod">
          <ac:chgData name="Fuller, Daniel" userId="2748b9cc-9eb0-4869-85fa-39048ab67586" providerId="ADAL" clId="{63961B70-B6C9-0349-A6C8-A15758D6A814}" dt="2023-03-20T19:39:23.704" v="1159" actId="20577"/>
          <ac:spMkLst>
            <pc:docMk/>
            <pc:sldMk cId="4098702026" sldId="406"/>
            <ac:spMk id="2" creationId="{E0F85860-3750-7163-5573-E46D3E0B0B3F}"/>
          </ac:spMkLst>
        </pc:spChg>
        <pc:spChg chg="mod">
          <ac:chgData name="Fuller, Daniel" userId="2748b9cc-9eb0-4869-85fa-39048ab67586" providerId="ADAL" clId="{63961B70-B6C9-0349-A6C8-A15758D6A814}" dt="2023-03-20T19:31:33.580" v="626" actId="20577"/>
          <ac:spMkLst>
            <pc:docMk/>
            <pc:sldMk cId="4098702026" sldId="406"/>
            <ac:spMk id="4" creationId="{A473303B-8CF8-52C2-ACD9-4E84F6A72F81}"/>
          </ac:spMkLst>
        </pc:spChg>
      </pc:sldChg>
      <pc:sldChg chg="addSp modSp add mod">
        <pc:chgData name="Fuller, Daniel" userId="2748b9cc-9eb0-4869-85fa-39048ab67586" providerId="ADAL" clId="{63961B70-B6C9-0349-A6C8-A15758D6A814}" dt="2023-03-20T19:46:22.940" v="1325" actId="14100"/>
        <pc:sldMkLst>
          <pc:docMk/>
          <pc:sldMk cId="1928020808" sldId="407"/>
        </pc:sldMkLst>
        <pc:spChg chg="mod">
          <ac:chgData name="Fuller, Daniel" userId="2748b9cc-9eb0-4869-85fa-39048ab67586" providerId="ADAL" clId="{63961B70-B6C9-0349-A6C8-A15758D6A814}" dt="2023-03-20T19:46:22.940" v="1325" actId="14100"/>
          <ac:spMkLst>
            <pc:docMk/>
            <pc:sldMk cId="1928020808" sldId="407"/>
            <ac:spMk id="2" creationId="{E0F85860-3750-7163-5573-E46D3E0B0B3F}"/>
          </ac:spMkLst>
        </pc:spChg>
        <pc:spChg chg="mod">
          <ac:chgData name="Fuller, Daniel" userId="2748b9cc-9eb0-4869-85fa-39048ab67586" providerId="ADAL" clId="{63961B70-B6C9-0349-A6C8-A15758D6A814}" dt="2023-03-20T19:45:26.003" v="1301" actId="1076"/>
          <ac:spMkLst>
            <pc:docMk/>
            <pc:sldMk cId="1928020808" sldId="407"/>
            <ac:spMk id="3" creationId="{8119E8F4-6E05-6459-0E45-6977D7A05F1D}"/>
          </ac:spMkLst>
        </pc:spChg>
        <pc:spChg chg="mod">
          <ac:chgData name="Fuller, Daniel" userId="2748b9cc-9eb0-4869-85fa-39048ab67586" providerId="ADAL" clId="{63961B70-B6C9-0349-A6C8-A15758D6A814}" dt="2023-03-20T19:40:35.193" v="1169" actId="20577"/>
          <ac:spMkLst>
            <pc:docMk/>
            <pc:sldMk cId="1928020808" sldId="407"/>
            <ac:spMk id="4" creationId="{A473303B-8CF8-52C2-ACD9-4E84F6A72F81}"/>
          </ac:spMkLst>
        </pc:spChg>
        <pc:picChg chg="add mod">
          <ac:chgData name="Fuller, Daniel" userId="2748b9cc-9eb0-4869-85fa-39048ab67586" providerId="ADAL" clId="{63961B70-B6C9-0349-A6C8-A15758D6A814}" dt="2023-03-20T19:45:29.191" v="1302" actId="1076"/>
          <ac:picMkLst>
            <pc:docMk/>
            <pc:sldMk cId="1928020808" sldId="407"/>
            <ac:picMk id="6" creationId="{D20BD6B7-0EC9-F7B0-247F-E134FC201FB9}"/>
          </ac:picMkLst>
        </pc:picChg>
      </pc:sldChg>
      <pc:sldChg chg="addSp delSp modSp add mod">
        <pc:chgData name="Fuller, Daniel" userId="2748b9cc-9eb0-4869-85fa-39048ab67586" providerId="ADAL" clId="{63961B70-B6C9-0349-A6C8-A15758D6A814}" dt="2023-03-20T19:56:32.720" v="1801" actId="1076"/>
        <pc:sldMkLst>
          <pc:docMk/>
          <pc:sldMk cId="1031777250" sldId="408"/>
        </pc:sldMkLst>
        <pc:spChg chg="mod">
          <ac:chgData name="Fuller, Daniel" userId="2748b9cc-9eb0-4869-85fa-39048ab67586" providerId="ADAL" clId="{63961B70-B6C9-0349-A6C8-A15758D6A814}" dt="2023-03-20T19:56:28.027" v="1798" actId="1076"/>
          <ac:spMkLst>
            <pc:docMk/>
            <pc:sldMk cId="1031777250" sldId="408"/>
            <ac:spMk id="2" creationId="{E0F85860-3750-7163-5573-E46D3E0B0B3F}"/>
          </ac:spMkLst>
        </pc:spChg>
        <pc:spChg chg="mod">
          <ac:chgData name="Fuller, Daniel" userId="2748b9cc-9eb0-4869-85fa-39048ab67586" providerId="ADAL" clId="{63961B70-B6C9-0349-A6C8-A15758D6A814}" dt="2023-03-20T19:47:48.921" v="1474" actId="20577"/>
          <ac:spMkLst>
            <pc:docMk/>
            <pc:sldMk cId="1031777250" sldId="408"/>
            <ac:spMk id="4" creationId="{A473303B-8CF8-52C2-ACD9-4E84F6A72F81}"/>
          </ac:spMkLst>
        </pc:spChg>
        <pc:picChg chg="del">
          <ac:chgData name="Fuller, Daniel" userId="2748b9cc-9eb0-4869-85fa-39048ab67586" providerId="ADAL" clId="{63961B70-B6C9-0349-A6C8-A15758D6A814}" dt="2023-03-20T19:46:09.700" v="1304" actId="478"/>
          <ac:picMkLst>
            <pc:docMk/>
            <pc:sldMk cId="1031777250" sldId="408"/>
            <ac:picMk id="6" creationId="{D20BD6B7-0EC9-F7B0-247F-E134FC201FB9}"/>
          </ac:picMkLst>
        </pc:picChg>
        <pc:picChg chg="add mod">
          <ac:chgData name="Fuller, Daniel" userId="2748b9cc-9eb0-4869-85fa-39048ab67586" providerId="ADAL" clId="{63961B70-B6C9-0349-A6C8-A15758D6A814}" dt="2023-03-20T19:56:32.720" v="1801" actId="1076"/>
          <ac:picMkLst>
            <pc:docMk/>
            <pc:sldMk cId="1031777250" sldId="408"/>
            <ac:picMk id="7" creationId="{0F3CD41B-1A92-D2B2-B316-35D717BAC8FB}"/>
          </ac:picMkLst>
        </pc:picChg>
        <pc:picChg chg="add mod">
          <ac:chgData name="Fuller, Daniel" userId="2748b9cc-9eb0-4869-85fa-39048ab67586" providerId="ADAL" clId="{63961B70-B6C9-0349-A6C8-A15758D6A814}" dt="2023-03-20T19:56:08.779" v="1790" actId="1076"/>
          <ac:picMkLst>
            <pc:docMk/>
            <pc:sldMk cId="1031777250" sldId="408"/>
            <ac:picMk id="9" creationId="{9303BB08-BF5A-CBA1-9537-010CB0D1941E}"/>
          </ac:picMkLst>
        </pc:picChg>
      </pc:sldChg>
      <pc:sldChg chg="addSp modSp add mod">
        <pc:chgData name="Fuller, Daniel" userId="2748b9cc-9eb0-4869-85fa-39048ab67586" providerId="ADAL" clId="{63961B70-B6C9-0349-A6C8-A15758D6A814}" dt="2023-03-20T20:05:39.357" v="2320" actId="20577"/>
        <pc:sldMkLst>
          <pc:docMk/>
          <pc:sldMk cId="11203006" sldId="409"/>
        </pc:sldMkLst>
        <pc:spChg chg="mod">
          <ac:chgData name="Fuller, Daniel" userId="2748b9cc-9eb0-4869-85fa-39048ab67586" providerId="ADAL" clId="{63961B70-B6C9-0349-A6C8-A15758D6A814}" dt="2023-03-20T20:05:39.357" v="2320" actId="20577"/>
          <ac:spMkLst>
            <pc:docMk/>
            <pc:sldMk cId="11203006" sldId="409"/>
            <ac:spMk id="2" creationId="{E0F85860-3750-7163-5573-E46D3E0B0B3F}"/>
          </ac:spMkLst>
        </pc:spChg>
        <pc:spChg chg="mod">
          <ac:chgData name="Fuller, Daniel" userId="2748b9cc-9eb0-4869-85fa-39048ab67586" providerId="ADAL" clId="{63961B70-B6C9-0349-A6C8-A15758D6A814}" dt="2023-03-20T19:48:02.018" v="1489" actId="20577"/>
          <ac:spMkLst>
            <pc:docMk/>
            <pc:sldMk cId="11203006" sldId="409"/>
            <ac:spMk id="4" creationId="{A473303B-8CF8-52C2-ACD9-4E84F6A72F81}"/>
          </ac:spMkLst>
        </pc:spChg>
        <pc:picChg chg="add mod">
          <ac:chgData name="Fuller, Daniel" userId="2748b9cc-9eb0-4869-85fa-39048ab67586" providerId="ADAL" clId="{63961B70-B6C9-0349-A6C8-A15758D6A814}" dt="2023-03-20T19:56:48.356" v="1805" actId="1076"/>
          <ac:picMkLst>
            <pc:docMk/>
            <pc:sldMk cId="11203006" sldId="409"/>
            <ac:picMk id="6" creationId="{5D54DDBE-C81D-A641-FC95-71D8E149F081}"/>
          </ac:picMkLst>
        </pc:picChg>
      </pc:sldChg>
      <pc:sldChg chg="modSp add mod">
        <pc:chgData name="Fuller, Daniel" userId="2748b9cc-9eb0-4869-85fa-39048ab67586" providerId="ADAL" clId="{63961B70-B6C9-0349-A6C8-A15758D6A814}" dt="2023-03-20T20:09:03.066" v="2526" actId="20577"/>
        <pc:sldMkLst>
          <pc:docMk/>
          <pc:sldMk cId="2311949281" sldId="410"/>
        </pc:sldMkLst>
        <pc:spChg chg="mod">
          <ac:chgData name="Fuller, Daniel" userId="2748b9cc-9eb0-4869-85fa-39048ab67586" providerId="ADAL" clId="{63961B70-B6C9-0349-A6C8-A15758D6A814}" dt="2023-03-20T20:09:03.066" v="2526" actId="20577"/>
          <ac:spMkLst>
            <pc:docMk/>
            <pc:sldMk cId="2311949281" sldId="410"/>
            <ac:spMk id="2" creationId="{E0F85860-3750-7163-5573-E46D3E0B0B3F}"/>
          </ac:spMkLst>
        </pc:spChg>
        <pc:spChg chg="mod">
          <ac:chgData name="Fuller, Daniel" userId="2748b9cc-9eb0-4869-85fa-39048ab67586" providerId="ADAL" clId="{63961B70-B6C9-0349-A6C8-A15758D6A814}" dt="2023-03-20T19:48:58.080" v="1587" actId="20577"/>
          <ac:spMkLst>
            <pc:docMk/>
            <pc:sldMk cId="2311949281" sldId="410"/>
            <ac:spMk id="4" creationId="{A473303B-8CF8-52C2-ACD9-4E84F6A72F81}"/>
          </ac:spMkLst>
        </pc:spChg>
      </pc:sldChg>
      <pc:sldChg chg="delSp modSp add mod">
        <pc:chgData name="Fuller, Daniel" userId="2748b9cc-9eb0-4869-85fa-39048ab67586" providerId="ADAL" clId="{63961B70-B6C9-0349-A6C8-A15758D6A814}" dt="2023-03-20T20:05:12.372" v="2316" actId="478"/>
        <pc:sldMkLst>
          <pc:docMk/>
          <pc:sldMk cId="2425834226" sldId="411"/>
        </pc:sldMkLst>
        <pc:spChg chg="mod">
          <ac:chgData name="Fuller, Daniel" userId="2748b9cc-9eb0-4869-85fa-39048ab67586" providerId="ADAL" clId="{63961B70-B6C9-0349-A6C8-A15758D6A814}" dt="2023-03-20T20:04:52.661" v="2314" actId="15"/>
          <ac:spMkLst>
            <pc:docMk/>
            <pc:sldMk cId="2425834226" sldId="411"/>
            <ac:spMk id="2" creationId="{E0F85860-3750-7163-5573-E46D3E0B0B3F}"/>
          </ac:spMkLst>
        </pc:spChg>
        <pc:spChg chg="del">
          <ac:chgData name="Fuller, Daniel" userId="2748b9cc-9eb0-4869-85fa-39048ab67586" providerId="ADAL" clId="{63961B70-B6C9-0349-A6C8-A15758D6A814}" dt="2023-03-20T20:05:12.372" v="2316" actId="478"/>
          <ac:spMkLst>
            <pc:docMk/>
            <pc:sldMk cId="2425834226" sldId="411"/>
            <ac:spMk id="3" creationId="{8119E8F4-6E05-6459-0E45-6977D7A05F1D}"/>
          </ac:spMkLst>
        </pc:spChg>
        <pc:spChg chg="mod">
          <ac:chgData name="Fuller, Daniel" userId="2748b9cc-9eb0-4869-85fa-39048ab67586" providerId="ADAL" clId="{63961B70-B6C9-0349-A6C8-A15758D6A814}" dt="2023-03-20T20:01:57.438" v="1869" actId="20577"/>
          <ac:spMkLst>
            <pc:docMk/>
            <pc:sldMk cId="2425834226" sldId="411"/>
            <ac:spMk id="4" creationId="{A473303B-8CF8-52C2-ACD9-4E84F6A72F81}"/>
          </ac:spMkLst>
        </pc:spChg>
      </pc:sldChg>
      <pc:sldChg chg="delSp add mod">
        <pc:chgData name="Fuller, Daniel" userId="2748b9cc-9eb0-4869-85fa-39048ab67586" providerId="ADAL" clId="{63961B70-B6C9-0349-A6C8-A15758D6A814}" dt="2023-03-20T20:05:14.689" v="2317" actId="478"/>
        <pc:sldMkLst>
          <pc:docMk/>
          <pc:sldMk cId="1187764668" sldId="412"/>
        </pc:sldMkLst>
        <pc:spChg chg="del">
          <ac:chgData name="Fuller, Daniel" userId="2748b9cc-9eb0-4869-85fa-39048ab67586" providerId="ADAL" clId="{63961B70-B6C9-0349-A6C8-A15758D6A814}" dt="2023-03-20T20:05:14.689" v="2317" actId="478"/>
          <ac:spMkLst>
            <pc:docMk/>
            <pc:sldMk cId="1187764668" sldId="412"/>
            <ac:spMk id="3" creationId="{8119E8F4-6E05-6459-0E45-6977D7A05F1D}"/>
          </ac:spMkLst>
        </pc:spChg>
      </pc:sldChg>
      <pc:sldChg chg="addSp delSp modSp add mod">
        <pc:chgData name="Fuller, Daniel" userId="2748b9cc-9eb0-4869-85fa-39048ab67586" providerId="ADAL" clId="{63961B70-B6C9-0349-A6C8-A15758D6A814}" dt="2023-03-20T20:28:06.929" v="2847" actId="20577"/>
        <pc:sldMkLst>
          <pc:docMk/>
          <pc:sldMk cId="1444550395" sldId="413"/>
        </pc:sldMkLst>
        <pc:spChg chg="mod">
          <ac:chgData name="Fuller, Daniel" userId="2748b9cc-9eb0-4869-85fa-39048ab67586" providerId="ADAL" clId="{63961B70-B6C9-0349-A6C8-A15758D6A814}" dt="2023-03-20T20:28:06.929" v="2847" actId="20577"/>
          <ac:spMkLst>
            <pc:docMk/>
            <pc:sldMk cId="1444550395" sldId="413"/>
            <ac:spMk id="2" creationId="{E0F85860-3750-7163-5573-E46D3E0B0B3F}"/>
          </ac:spMkLst>
        </pc:spChg>
        <pc:spChg chg="mod">
          <ac:chgData name="Fuller, Daniel" userId="2748b9cc-9eb0-4869-85fa-39048ab67586" providerId="ADAL" clId="{63961B70-B6C9-0349-A6C8-A15758D6A814}" dt="2023-03-20T20:05:57.559" v="2333" actId="20577"/>
          <ac:spMkLst>
            <pc:docMk/>
            <pc:sldMk cId="1444550395" sldId="413"/>
            <ac:spMk id="4" creationId="{A473303B-8CF8-52C2-ACD9-4E84F6A72F81}"/>
          </ac:spMkLst>
        </pc:spChg>
        <pc:picChg chg="add del mod">
          <ac:chgData name="Fuller, Daniel" userId="2748b9cc-9eb0-4869-85fa-39048ab67586" providerId="ADAL" clId="{63961B70-B6C9-0349-A6C8-A15758D6A814}" dt="2023-03-20T20:15:19.140" v="2599" actId="478"/>
          <ac:picMkLst>
            <pc:docMk/>
            <pc:sldMk cId="1444550395" sldId="413"/>
            <ac:picMk id="5" creationId="{95DEBF28-8F77-C8B5-3416-0500FD6673FD}"/>
          </ac:picMkLst>
        </pc:picChg>
        <pc:picChg chg="add mod">
          <ac:chgData name="Fuller, Daniel" userId="2748b9cc-9eb0-4869-85fa-39048ab67586" providerId="ADAL" clId="{63961B70-B6C9-0349-A6C8-A15758D6A814}" dt="2023-03-20T20:21:28.485" v="2779" actId="1076"/>
          <ac:picMkLst>
            <pc:docMk/>
            <pc:sldMk cId="1444550395" sldId="413"/>
            <ac:picMk id="7" creationId="{EE4BDB53-2A6F-8468-CD06-C7C9CEE3E4C7}"/>
          </ac:picMkLst>
        </pc:picChg>
      </pc:sldChg>
      <pc:sldChg chg="add">
        <pc:chgData name="Fuller, Daniel" userId="2748b9cc-9eb0-4869-85fa-39048ab67586" providerId="ADAL" clId="{63961B70-B6C9-0349-A6C8-A15758D6A814}" dt="2023-03-20T20:17:32.420" v="2608"/>
        <pc:sldMkLst>
          <pc:docMk/>
          <pc:sldMk cId="4012172233" sldId="414"/>
        </pc:sldMkLst>
      </pc:sldChg>
      <pc:sldChg chg="modSp add mod">
        <pc:chgData name="Fuller, Daniel" userId="2748b9cc-9eb0-4869-85fa-39048ab67586" providerId="ADAL" clId="{63961B70-B6C9-0349-A6C8-A15758D6A814}" dt="2023-03-20T20:37:56.885" v="3232" actId="20577"/>
        <pc:sldMkLst>
          <pc:docMk/>
          <pc:sldMk cId="2971973734" sldId="415"/>
        </pc:sldMkLst>
        <pc:spChg chg="mod">
          <ac:chgData name="Fuller, Daniel" userId="2748b9cc-9eb0-4869-85fa-39048ab67586" providerId="ADAL" clId="{63961B70-B6C9-0349-A6C8-A15758D6A814}" dt="2023-03-20T20:37:56.885" v="3232" actId="20577"/>
          <ac:spMkLst>
            <pc:docMk/>
            <pc:sldMk cId="2971973734" sldId="415"/>
            <ac:spMk id="2" creationId="{E0F85860-3750-7163-5573-E46D3E0B0B3F}"/>
          </ac:spMkLst>
        </pc:spChg>
        <pc:spChg chg="mod">
          <ac:chgData name="Fuller, Daniel" userId="2748b9cc-9eb0-4869-85fa-39048ab67586" providerId="ADAL" clId="{63961B70-B6C9-0349-A6C8-A15758D6A814}" dt="2023-03-20T20:34:39.192" v="3110" actId="20577"/>
          <ac:spMkLst>
            <pc:docMk/>
            <pc:sldMk cId="2971973734" sldId="415"/>
            <ac:spMk id="4" creationId="{A473303B-8CF8-52C2-ACD9-4E84F6A72F81}"/>
          </ac:spMkLst>
        </pc:spChg>
      </pc:sldChg>
      <pc:sldChg chg="modSp add mod">
        <pc:chgData name="Fuller, Daniel" userId="2748b9cc-9eb0-4869-85fa-39048ab67586" providerId="ADAL" clId="{63961B70-B6C9-0349-A6C8-A15758D6A814}" dt="2023-03-20T20:42:04.343" v="3375" actId="20577"/>
        <pc:sldMkLst>
          <pc:docMk/>
          <pc:sldMk cId="1014029298" sldId="416"/>
        </pc:sldMkLst>
        <pc:spChg chg="mod">
          <ac:chgData name="Fuller, Daniel" userId="2748b9cc-9eb0-4869-85fa-39048ab67586" providerId="ADAL" clId="{63961B70-B6C9-0349-A6C8-A15758D6A814}" dt="2023-03-20T20:42:04.343" v="3375" actId="20577"/>
          <ac:spMkLst>
            <pc:docMk/>
            <pc:sldMk cId="1014029298" sldId="416"/>
            <ac:spMk id="2" creationId="{E0F85860-3750-7163-5573-E46D3E0B0B3F}"/>
          </ac:spMkLst>
        </pc:spChg>
      </pc:sldChg>
      <pc:sldChg chg="modSp add mod ord">
        <pc:chgData name="Fuller, Daniel" userId="2748b9cc-9eb0-4869-85fa-39048ab67586" providerId="ADAL" clId="{63961B70-B6C9-0349-A6C8-A15758D6A814}" dt="2023-03-20T20:36:38.611" v="3162" actId="20577"/>
        <pc:sldMkLst>
          <pc:docMk/>
          <pc:sldMk cId="4207166595" sldId="417"/>
        </pc:sldMkLst>
        <pc:spChg chg="mod">
          <ac:chgData name="Fuller, Daniel" userId="2748b9cc-9eb0-4869-85fa-39048ab67586" providerId="ADAL" clId="{63961B70-B6C9-0349-A6C8-A15758D6A814}" dt="2023-03-20T20:36:38.611" v="3162" actId="20577"/>
          <ac:spMkLst>
            <pc:docMk/>
            <pc:sldMk cId="4207166595" sldId="417"/>
            <ac:spMk id="2" creationId="{E0F85860-3750-7163-5573-E46D3E0B0B3F}"/>
          </ac:spMkLst>
        </pc:spChg>
      </pc:sldChg>
      <pc:sldChg chg="modSp add mod">
        <pc:chgData name="Fuller, Daniel" userId="2748b9cc-9eb0-4869-85fa-39048ab67586" providerId="ADAL" clId="{63961B70-B6C9-0349-A6C8-A15758D6A814}" dt="2023-03-20T20:45:58.535" v="3512" actId="20577"/>
        <pc:sldMkLst>
          <pc:docMk/>
          <pc:sldMk cId="3442375875" sldId="418"/>
        </pc:sldMkLst>
        <pc:spChg chg="mod">
          <ac:chgData name="Fuller, Daniel" userId="2748b9cc-9eb0-4869-85fa-39048ab67586" providerId="ADAL" clId="{63961B70-B6C9-0349-A6C8-A15758D6A814}" dt="2023-03-20T20:45:58.535" v="3512" actId="20577"/>
          <ac:spMkLst>
            <pc:docMk/>
            <pc:sldMk cId="3442375875" sldId="418"/>
            <ac:spMk id="2" creationId="{E0F85860-3750-7163-5573-E46D3E0B0B3F}"/>
          </ac:spMkLst>
        </pc:spChg>
        <pc:spChg chg="mod">
          <ac:chgData name="Fuller, Daniel" userId="2748b9cc-9eb0-4869-85fa-39048ab67586" providerId="ADAL" clId="{63961B70-B6C9-0349-A6C8-A15758D6A814}" dt="2023-03-20T20:44:10.050" v="3443" actId="20577"/>
          <ac:spMkLst>
            <pc:docMk/>
            <pc:sldMk cId="3442375875" sldId="418"/>
            <ac:spMk id="4" creationId="{A473303B-8CF8-52C2-ACD9-4E84F6A72F81}"/>
          </ac:spMkLst>
        </pc:spChg>
      </pc:sldChg>
      <pc:sldChg chg="add">
        <pc:chgData name="Fuller, Daniel" userId="2748b9cc-9eb0-4869-85fa-39048ab67586" providerId="ADAL" clId="{63961B70-B6C9-0349-A6C8-A15758D6A814}" dt="2023-03-20T20:46:09.090" v="3513"/>
        <pc:sldMkLst>
          <pc:docMk/>
          <pc:sldMk cId="1187267738" sldId="419"/>
        </pc:sldMkLst>
      </pc:sldChg>
      <pc:sldChg chg="addSp delSp modSp add mod">
        <pc:chgData name="Fuller, Daniel" userId="2748b9cc-9eb0-4869-85fa-39048ab67586" providerId="ADAL" clId="{63961B70-B6C9-0349-A6C8-A15758D6A814}" dt="2023-03-21T19:46:22.544" v="3536" actId="14100"/>
        <pc:sldMkLst>
          <pc:docMk/>
          <pc:sldMk cId="3211409203" sldId="420"/>
        </pc:sldMkLst>
        <pc:spChg chg="mod">
          <ac:chgData name="Fuller, Daniel" userId="2748b9cc-9eb0-4869-85fa-39048ab67586" providerId="ADAL" clId="{63961B70-B6C9-0349-A6C8-A15758D6A814}" dt="2023-03-21T19:45:43.338" v="3529" actId="5793"/>
          <ac:spMkLst>
            <pc:docMk/>
            <pc:sldMk cId="3211409203" sldId="420"/>
            <ac:spMk id="2" creationId="{E0F85860-3750-7163-5573-E46D3E0B0B3F}"/>
          </ac:spMkLst>
        </pc:spChg>
        <pc:spChg chg="del mod">
          <ac:chgData name="Fuller, Daniel" userId="2748b9cc-9eb0-4869-85fa-39048ab67586" providerId="ADAL" clId="{63961B70-B6C9-0349-A6C8-A15758D6A814}" dt="2023-03-21T19:46:16.507" v="3534" actId="478"/>
          <ac:spMkLst>
            <pc:docMk/>
            <pc:sldMk cId="3211409203" sldId="420"/>
            <ac:spMk id="4" creationId="{A473303B-8CF8-52C2-ACD9-4E84F6A72F81}"/>
          </ac:spMkLst>
        </pc:spChg>
        <pc:spChg chg="add mod">
          <ac:chgData name="Fuller, Daniel" userId="2748b9cc-9eb0-4869-85fa-39048ab67586" providerId="ADAL" clId="{63961B70-B6C9-0349-A6C8-A15758D6A814}" dt="2023-03-21T19:46:22.544" v="3536" actId="14100"/>
          <ac:spMkLst>
            <pc:docMk/>
            <pc:sldMk cId="3211409203" sldId="420"/>
            <ac:spMk id="5" creationId="{A2CA8886-8188-6820-8066-F60C201C492F}"/>
          </ac:spMkLst>
        </pc:spChg>
      </pc:sldChg>
      <pc:sldChg chg="modSp mod">
        <pc:chgData name="Fuller, Daniel" userId="2748b9cc-9eb0-4869-85fa-39048ab67586" providerId="ADAL" clId="{63961B70-B6C9-0349-A6C8-A15758D6A814}" dt="2023-04-05T15:16:58.094" v="3785" actId="20577"/>
        <pc:sldMkLst>
          <pc:docMk/>
          <pc:sldMk cId="1192409522" sldId="426"/>
        </pc:sldMkLst>
        <pc:spChg chg="mod">
          <ac:chgData name="Fuller, Daniel" userId="2748b9cc-9eb0-4869-85fa-39048ab67586" providerId="ADAL" clId="{63961B70-B6C9-0349-A6C8-A15758D6A814}" dt="2023-04-05T15:16:58.094" v="3785" actId="20577"/>
          <ac:spMkLst>
            <pc:docMk/>
            <pc:sldMk cId="1192409522" sldId="426"/>
            <ac:spMk id="2" creationId="{E0F85860-3750-7163-5573-E46D3E0B0B3F}"/>
          </ac:spMkLst>
        </pc:spChg>
      </pc:sldChg>
      <pc:sldChg chg="addSp modSp add mod">
        <pc:chgData name="Fuller, Daniel" userId="2748b9cc-9eb0-4869-85fa-39048ab67586" providerId="ADAL" clId="{63961B70-B6C9-0349-A6C8-A15758D6A814}" dt="2023-04-05T15:14:56.038" v="3655" actId="1076"/>
        <pc:sldMkLst>
          <pc:docMk/>
          <pc:sldMk cId="2480645683" sldId="428"/>
        </pc:sldMkLst>
        <pc:spChg chg="mod">
          <ac:chgData name="Fuller, Daniel" userId="2748b9cc-9eb0-4869-85fa-39048ab67586" providerId="ADAL" clId="{63961B70-B6C9-0349-A6C8-A15758D6A814}" dt="2023-04-05T15:14:51.633" v="3654" actId="5793"/>
          <ac:spMkLst>
            <pc:docMk/>
            <pc:sldMk cId="2480645683" sldId="428"/>
            <ac:spMk id="2" creationId="{E0F85860-3750-7163-5573-E46D3E0B0B3F}"/>
          </ac:spMkLst>
        </pc:spChg>
        <pc:spChg chg="mod">
          <ac:chgData name="Fuller, Daniel" userId="2748b9cc-9eb0-4869-85fa-39048ab67586" providerId="ADAL" clId="{63961B70-B6C9-0349-A6C8-A15758D6A814}" dt="2023-04-05T15:14:22.625" v="3646" actId="20577"/>
          <ac:spMkLst>
            <pc:docMk/>
            <pc:sldMk cId="2480645683" sldId="428"/>
            <ac:spMk id="4" creationId="{A473303B-8CF8-52C2-ACD9-4E84F6A72F81}"/>
          </ac:spMkLst>
        </pc:spChg>
        <pc:picChg chg="add mod">
          <ac:chgData name="Fuller, Daniel" userId="2748b9cc-9eb0-4869-85fa-39048ab67586" providerId="ADAL" clId="{63961B70-B6C9-0349-A6C8-A15758D6A814}" dt="2023-04-05T15:14:56.038" v="3655" actId="1076"/>
          <ac:picMkLst>
            <pc:docMk/>
            <pc:sldMk cId="2480645683" sldId="428"/>
            <ac:picMk id="5" creationId="{BCBA82ED-296B-548C-8F2E-887188280EE3}"/>
          </ac:picMkLst>
        </pc:picChg>
      </pc:sldChg>
      <pc:sldChg chg="add">
        <pc:chgData name="Fuller, Daniel" userId="2748b9cc-9eb0-4869-85fa-39048ab67586" providerId="ADAL" clId="{63961B70-B6C9-0349-A6C8-A15758D6A814}" dt="2023-04-05T15:17:06.928" v="3786"/>
        <pc:sldMkLst>
          <pc:docMk/>
          <pc:sldMk cId="2106458265" sldId="429"/>
        </pc:sldMkLst>
      </pc:sldChg>
    </pc:docChg>
  </pc:docChgLst>
  <pc:docChgLst>
    <pc:chgData name="Mamiya, Hiroshi" userId="95ca0ff7-f228-4053-889f-835bd721b4a5" providerId="ADAL" clId="{1CE3DC4F-64D9-4670-8A47-BC62569B7090}"/>
    <pc:docChg chg="undo custSel addSld delSld modSld">
      <pc:chgData name="Mamiya, Hiroshi" userId="95ca0ff7-f228-4053-889f-835bd721b4a5" providerId="ADAL" clId="{1CE3DC4F-64D9-4670-8A47-BC62569B7090}" dt="2023-03-21T19:50:47.759" v="594" actId="20577"/>
      <pc:docMkLst>
        <pc:docMk/>
      </pc:docMkLst>
      <pc:sldChg chg="modSp mod">
        <pc:chgData name="Mamiya, Hiroshi" userId="95ca0ff7-f228-4053-889f-835bd721b4a5" providerId="ADAL" clId="{1CE3DC4F-64D9-4670-8A47-BC62569B7090}" dt="2023-03-13T20:31:33.889" v="395" actId="20577"/>
        <pc:sldMkLst>
          <pc:docMk/>
          <pc:sldMk cId="0" sldId="261"/>
        </pc:sldMkLst>
        <pc:spChg chg="mod">
          <ac:chgData name="Mamiya, Hiroshi" userId="95ca0ff7-f228-4053-889f-835bd721b4a5" providerId="ADAL" clId="{1CE3DC4F-64D9-4670-8A47-BC62569B7090}" dt="2023-03-13T20:31:33.889" v="395" actId="20577"/>
          <ac:spMkLst>
            <pc:docMk/>
            <pc:sldMk cId="0" sldId="261"/>
            <ac:spMk id="5124" creationId="{00000000-0000-0000-0000-000000000000}"/>
          </ac:spMkLst>
        </pc:spChg>
      </pc:sldChg>
      <pc:sldChg chg="addSp delSp modSp mod">
        <pc:chgData name="Mamiya, Hiroshi" userId="95ca0ff7-f228-4053-889f-835bd721b4a5" providerId="ADAL" clId="{1CE3DC4F-64D9-4670-8A47-BC62569B7090}" dt="2023-03-13T20:34:56.013" v="590" actId="20577"/>
        <pc:sldMkLst>
          <pc:docMk/>
          <pc:sldMk cId="3210268327" sldId="262"/>
        </pc:sldMkLst>
        <pc:spChg chg="del mod">
          <ac:chgData name="Mamiya, Hiroshi" userId="95ca0ff7-f228-4053-889f-835bd721b4a5" providerId="ADAL" clId="{1CE3DC4F-64D9-4670-8A47-BC62569B7090}" dt="2023-03-13T20:25:32.437" v="30" actId="478"/>
          <ac:spMkLst>
            <pc:docMk/>
            <pc:sldMk cId="3210268327" sldId="262"/>
            <ac:spMk id="2" creationId="{4783235C-9DA8-021F-1914-AA0C5C8D62B1}"/>
          </ac:spMkLst>
        </pc:spChg>
        <pc:spChg chg="add mod">
          <ac:chgData name="Mamiya, Hiroshi" userId="95ca0ff7-f228-4053-889f-835bd721b4a5" providerId="ADAL" clId="{1CE3DC4F-64D9-4670-8A47-BC62569B7090}" dt="2023-03-13T20:34:56.013" v="590" actId="20577"/>
          <ac:spMkLst>
            <pc:docMk/>
            <pc:sldMk cId="3210268327" sldId="262"/>
            <ac:spMk id="5" creationId="{51085110-4601-6AFB-7054-EF5401B7C7B3}"/>
          </ac:spMkLst>
        </pc:spChg>
      </pc:sldChg>
      <pc:sldChg chg="del">
        <pc:chgData name="Mamiya, Hiroshi" userId="95ca0ff7-f228-4053-889f-835bd721b4a5" providerId="ADAL" clId="{1CE3DC4F-64D9-4670-8A47-BC62569B7090}" dt="2023-03-13T20:23:54.281" v="0" actId="47"/>
        <pc:sldMkLst>
          <pc:docMk/>
          <pc:sldMk cId="124015572" sldId="263"/>
        </pc:sldMkLst>
      </pc:sldChg>
      <pc:sldChg chg="modSp new mod">
        <pc:chgData name="Mamiya, Hiroshi" userId="95ca0ff7-f228-4053-889f-835bd721b4a5" providerId="ADAL" clId="{1CE3DC4F-64D9-4670-8A47-BC62569B7090}" dt="2023-03-21T19:50:47.759" v="594" actId="20577"/>
        <pc:sldMkLst>
          <pc:docMk/>
          <pc:sldMk cId="371289960" sldId="263"/>
        </pc:sldMkLst>
        <pc:spChg chg="mod">
          <ac:chgData name="Mamiya, Hiroshi" userId="95ca0ff7-f228-4053-889f-835bd721b4a5" providerId="ADAL" clId="{1CE3DC4F-64D9-4670-8A47-BC62569B7090}" dt="2023-03-21T19:50:47.759" v="594" actId="20577"/>
          <ac:spMkLst>
            <pc:docMk/>
            <pc:sldMk cId="371289960" sldId="263"/>
            <ac:spMk id="3" creationId="{5BB4B391-2485-FD8A-F2DD-29F9E1CD50CA}"/>
          </ac:spMkLst>
        </pc:spChg>
      </pc:sldChg>
      <pc:sldChg chg="del">
        <pc:chgData name="Mamiya, Hiroshi" userId="95ca0ff7-f228-4053-889f-835bd721b4a5" providerId="ADAL" clId="{1CE3DC4F-64D9-4670-8A47-BC62569B7090}" dt="2023-03-13T20:23:54.281" v="0" actId="47"/>
        <pc:sldMkLst>
          <pc:docMk/>
          <pc:sldMk cId="1247440311" sldId="264"/>
        </pc:sldMkLst>
      </pc:sldChg>
      <pc:sldChg chg="del">
        <pc:chgData name="Mamiya, Hiroshi" userId="95ca0ff7-f228-4053-889f-835bd721b4a5" providerId="ADAL" clId="{1CE3DC4F-64D9-4670-8A47-BC62569B7090}" dt="2023-03-13T20:23:54.281" v="0" actId="47"/>
        <pc:sldMkLst>
          <pc:docMk/>
          <pc:sldMk cId="1606988582" sldId="265"/>
        </pc:sldMkLst>
      </pc:sldChg>
      <pc:sldChg chg="del">
        <pc:chgData name="Mamiya, Hiroshi" userId="95ca0ff7-f228-4053-889f-835bd721b4a5" providerId="ADAL" clId="{1CE3DC4F-64D9-4670-8A47-BC62569B7090}" dt="2023-03-13T20:23:54.281" v="0" actId="47"/>
        <pc:sldMkLst>
          <pc:docMk/>
          <pc:sldMk cId="3096306305" sldId="266"/>
        </pc:sldMkLst>
      </pc:sldChg>
      <pc:sldChg chg="del">
        <pc:chgData name="Mamiya, Hiroshi" userId="95ca0ff7-f228-4053-889f-835bd721b4a5" providerId="ADAL" clId="{1CE3DC4F-64D9-4670-8A47-BC62569B7090}" dt="2023-03-13T20:23:54.281" v="0" actId="47"/>
        <pc:sldMkLst>
          <pc:docMk/>
          <pc:sldMk cId="1904075053" sldId="267"/>
        </pc:sldMkLst>
      </pc:sldChg>
      <pc:sldChg chg="del">
        <pc:chgData name="Mamiya, Hiroshi" userId="95ca0ff7-f228-4053-889f-835bd721b4a5" providerId="ADAL" clId="{1CE3DC4F-64D9-4670-8A47-BC62569B7090}" dt="2023-03-13T20:23:54.281" v="0" actId="47"/>
        <pc:sldMkLst>
          <pc:docMk/>
          <pc:sldMk cId="3297936908" sldId="268"/>
        </pc:sldMkLst>
      </pc:sldChg>
      <pc:sldChg chg="del">
        <pc:chgData name="Mamiya, Hiroshi" userId="95ca0ff7-f228-4053-889f-835bd721b4a5" providerId="ADAL" clId="{1CE3DC4F-64D9-4670-8A47-BC62569B7090}" dt="2023-03-13T20:23:54.281" v="0" actId="47"/>
        <pc:sldMkLst>
          <pc:docMk/>
          <pc:sldMk cId="804721911" sldId="269"/>
        </pc:sldMkLst>
      </pc:sldChg>
      <pc:sldChg chg="del">
        <pc:chgData name="Mamiya, Hiroshi" userId="95ca0ff7-f228-4053-889f-835bd721b4a5" providerId="ADAL" clId="{1CE3DC4F-64D9-4670-8A47-BC62569B7090}" dt="2023-03-13T20:23:54.281" v="0" actId="47"/>
        <pc:sldMkLst>
          <pc:docMk/>
          <pc:sldMk cId="1229262948" sldId="270"/>
        </pc:sldMkLst>
      </pc:sldChg>
      <pc:sldChg chg="modSp mod">
        <pc:chgData name="Mamiya, Hiroshi" userId="95ca0ff7-f228-4053-889f-835bd721b4a5" providerId="ADAL" clId="{1CE3DC4F-64D9-4670-8A47-BC62569B7090}" dt="2023-03-21T19:29:57.200" v="592" actId="1035"/>
        <pc:sldMkLst>
          <pc:docMk/>
          <pc:sldMk cId="2605794288" sldId="357"/>
        </pc:sldMkLst>
        <pc:cxnChg chg="mod">
          <ac:chgData name="Mamiya, Hiroshi" userId="95ca0ff7-f228-4053-889f-835bd721b4a5" providerId="ADAL" clId="{1CE3DC4F-64D9-4670-8A47-BC62569B7090}" dt="2023-03-21T19:29:57.200" v="592" actId="1035"/>
          <ac:cxnSpMkLst>
            <pc:docMk/>
            <pc:sldMk cId="2605794288" sldId="357"/>
            <ac:cxnSpMk id="13" creationId="{44AAF3BD-FF29-B8EC-2BA9-726A17317388}"/>
          </ac:cxnSpMkLst>
        </pc:cxnChg>
      </pc:sldChg>
    </pc:docChg>
  </pc:docChgLst>
  <pc:docChgLst>
    <pc:chgData name="Fuller, Daniel" userId="2748b9cc-9eb0-4869-85fa-39048ab67586" providerId="ADAL" clId="{2C256DD5-E9AE-B446-94E8-E890BE455F35}"/>
    <pc:docChg chg="undo custSel addSld delSld modSld">
      <pc:chgData name="Fuller, Daniel" userId="2748b9cc-9eb0-4869-85fa-39048ab67586" providerId="ADAL" clId="{2C256DD5-E9AE-B446-94E8-E890BE455F35}" dt="2023-04-05T03:37:16.161" v="2112" actId="113"/>
      <pc:docMkLst>
        <pc:docMk/>
      </pc:docMkLst>
      <pc:sldChg chg="del">
        <pc:chgData name="Fuller, Daniel" userId="2748b9cc-9eb0-4869-85fa-39048ab67586" providerId="ADAL" clId="{2C256DD5-E9AE-B446-94E8-E890BE455F35}" dt="2023-04-05T02:56:38.700" v="1" actId="2696"/>
        <pc:sldMkLst>
          <pc:docMk/>
          <pc:sldMk cId="4012172233" sldId="414"/>
        </pc:sldMkLst>
      </pc:sldChg>
      <pc:sldChg chg="del">
        <pc:chgData name="Fuller, Daniel" userId="2748b9cc-9eb0-4869-85fa-39048ab67586" providerId="ADAL" clId="{2C256DD5-E9AE-B446-94E8-E890BE455F35}" dt="2023-04-05T02:57:24.348" v="3" actId="2696"/>
        <pc:sldMkLst>
          <pc:docMk/>
          <pc:sldMk cId="1187267738" sldId="419"/>
        </pc:sldMkLst>
      </pc:sldChg>
      <pc:sldChg chg="modSp mod">
        <pc:chgData name="Fuller, Daniel" userId="2748b9cc-9eb0-4869-85fa-39048ab67586" providerId="ADAL" clId="{2C256DD5-E9AE-B446-94E8-E890BE455F35}" dt="2023-04-05T02:56:27.917" v="0" actId="20577"/>
        <pc:sldMkLst>
          <pc:docMk/>
          <pc:sldMk cId="3211409203" sldId="420"/>
        </pc:sldMkLst>
        <pc:spChg chg="mod">
          <ac:chgData name="Fuller, Daniel" userId="2748b9cc-9eb0-4869-85fa-39048ab67586" providerId="ADAL" clId="{2C256DD5-E9AE-B446-94E8-E890BE455F35}" dt="2023-04-05T02:56:27.917" v="0" actId="20577"/>
          <ac:spMkLst>
            <pc:docMk/>
            <pc:sldMk cId="3211409203" sldId="420"/>
            <ac:spMk id="5" creationId="{A2CA8886-8188-6820-8066-F60C201C492F}"/>
          </ac:spMkLst>
        </pc:spChg>
      </pc:sldChg>
      <pc:sldChg chg="addSp delSp modSp add mod">
        <pc:chgData name="Fuller, Daniel" userId="2748b9cc-9eb0-4869-85fa-39048ab67586" providerId="ADAL" clId="{2C256DD5-E9AE-B446-94E8-E890BE455F35}" dt="2023-04-05T03:04:16.293" v="94" actId="20577"/>
        <pc:sldMkLst>
          <pc:docMk/>
          <pc:sldMk cId="3649412656" sldId="421"/>
        </pc:sldMkLst>
        <pc:spChg chg="mod">
          <ac:chgData name="Fuller, Daniel" userId="2748b9cc-9eb0-4869-85fa-39048ab67586" providerId="ADAL" clId="{2C256DD5-E9AE-B446-94E8-E890BE455F35}" dt="2023-04-05T03:04:16.293" v="94" actId="20577"/>
          <ac:spMkLst>
            <pc:docMk/>
            <pc:sldMk cId="3649412656" sldId="421"/>
            <ac:spMk id="2" creationId="{E0F85860-3750-7163-5573-E46D3E0B0B3F}"/>
          </ac:spMkLst>
        </pc:spChg>
        <pc:spChg chg="add del mod">
          <ac:chgData name="Fuller, Daniel" userId="2748b9cc-9eb0-4869-85fa-39048ab67586" providerId="ADAL" clId="{2C256DD5-E9AE-B446-94E8-E890BE455F35}" dt="2023-04-05T03:01:58.589" v="55"/>
          <ac:spMkLst>
            <pc:docMk/>
            <pc:sldMk cId="3649412656" sldId="421"/>
            <ac:spMk id="3" creationId="{8EB1077A-74D9-9093-34D4-52F6C3386525}"/>
          </ac:spMkLst>
        </pc:spChg>
      </pc:sldChg>
      <pc:sldChg chg="addSp delSp modSp add mod">
        <pc:chgData name="Fuller, Daniel" userId="2748b9cc-9eb0-4869-85fa-39048ab67586" providerId="ADAL" clId="{2C256DD5-E9AE-B446-94E8-E890BE455F35}" dt="2023-04-05T03:08:36.699" v="228" actId="1076"/>
        <pc:sldMkLst>
          <pc:docMk/>
          <pc:sldMk cId="2175236931" sldId="422"/>
        </pc:sldMkLst>
        <pc:spChg chg="mod">
          <ac:chgData name="Fuller, Daniel" userId="2748b9cc-9eb0-4869-85fa-39048ab67586" providerId="ADAL" clId="{2C256DD5-E9AE-B446-94E8-E890BE455F35}" dt="2023-04-05T03:08:36.699" v="228" actId="1076"/>
          <ac:spMkLst>
            <pc:docMk/>
            <pc:sldMk cId="2175236931" sldId="422"/>
            <ac:spMk id="2" creationId="{E0F85860-3750-7163-5573-E46D3E0B0B3F}"/>
          </ac:spMkLst>
        </pc:spChg>
        <pc:spChg chg="add del">
          <ac:chgData name="Fuller, Daniel" userId="2748b9cc-9eb0-4869-85fa-39048ab67586" providerId="ADAL" clId="{2C256DD5-E9AE-B446-94E8-E890BE455F35}" dt="2023-04-05T03:05:19.019" v="111"/>
          <ac:spMkLst>
            <pc:docMk/>
            <pc:sldMk cId="2175236931" sldId="422"/>
            <ac:spMk id="3" creationId="{FF66C0BC-6B2E-B80A-A8DC-6918902A4A1F}"/>
          </ac:spMkLst>
        </pc:spChg>
        <pc:spChg chg="add del">
          <ac:chgData name="Fuller, Daniel" userId="2748b9cc-9eb0-4869-85fa-39048ab67586" providerId="ADAL" clId="{2C256DD5-E9AE-B446-94E8-E890BE455F35}" dt="2023-04-05T03:05:22.054" v="113"/>
          <ac:spMkLst>
            <pc:docMk/>
            <pc:sldMk cId="2175236931" sldId="422"/>
            <ac:spMk id="5" creationId="{8A73F2A2-4B67-EF2D-6189-0A92602265ED}"/>
          </ac:spMkLst>
        </pc:spChg>
        <pc:spChg chg="add mod">
          <ac:chgData name="Fuller, Daniel" userId="2748b9cc-9eb0-4869-85fa-39048ab67586" providerId="ADAL" clId="{2C256DD5-E9AE-B446-94E8-E890BE455F35}" dt="2023-04-05T03:08:01.705" v="224" actId="1076"/>
          <ac:spMkLst>
            <pc:docMk/>
            <pc:sldMk cId="2175236931" sldId="422"/>
            <ac:spMk id="8" creationId="{E67A5C7F-3E33-85A1-3E1C-028600623F0C}"/>
          </ac:spMkLst>
        </pc:spChg>
        <pc:picChg chg="add mod">
          <ac:chgData name="Fuller, Daniel" userId="2748b9cc-9eb0-4869-85fa-39048ab67586" providerId="ADAL" clId="{2C256DD5-E9AE-B446-94E8-E890BE455F35}" dt="2023-04-05T03:08:13.429" v="226" actId="1076"/>
          <ac:picMkLst>
            <pc:docMk/>
            <pc:sldMk cId="2175236931" sldId="422"/>
            <ac:picMk id="7" creationId="{FDD1CF67-1409-6467-03C7-C39DF2A45213}"/>
          </ac:picMkLst>
        </pc:picChg>
        <pc:picChg chg="add del">
          <ac:chgData name="Fuller, Daniel" userId="2748b9cc-9eb0-4869-85fa-39048ab67586" providerId="ADAL" clId="{2C256DD5-E9AE-B446-94E8-E890BE455F35}" dt="2023-04-05T03:05:19.019" v="111"/>
          <ac:picMkLst>
            <pc:docMk/>
            <pc:sldMk cId="2175236931" sldId="422"/>
            <ac:picMk id="1026" creationId="{1D342C26-7DBB-0468-BA77-E6276B565190}"/>
          </ac:picMkLst>
        </pc:picChg>
        <pc:picChg chg="add del">
          <ac:chgData name="Fuller, Daniel" userId="2748b9cc-9eb0-4869-85fa-39048ab67586" providerId="ADAL" clId="{2C256DD5-E9AE-B446-94E8-E890BE455F35}" dt="2023-04-05T03:05:22.054" v="113"/>
          <ac:picMkLst>
            <pc:docMk/>
            <pc:sldMk cId="2175236931" sldId="422"/>
            <ac:picMk id="1028" creationId="{27A1AD84-BD53-3FA5-B7EF-B12721DE854E}"/>
          </ac:picMkLst>
        </pc:picChg>
      </pc:sldChg>
      <pc:sldChg chg="addSp delSp modSp add mod">
        <pc:chgData name="Fuller, Daniel" userId="2748b9cc-9eb0-4869-85fa-39048ab67586" providerId="ADAL" clId="{2C256DD5-E9AE-B446-94E8-E890BE455F35}" dt="2023-04-05T03:12:07.435" v="278" actId="1076"/>
        <pc:sldMkLst>
          <pc:docMk/>
          <pc:sldMk cId="315135772" sldId="423"/>
        </pc:sldMkLst>
        <pc:spChg chg="mod">
          <ac:chgData name="Fuller, Daniel" userId="2748b9cc-9eb0-4869-85fa-39048ab67586" providerId="ADAL" clId="{2C256DD5-E9AE-B446-94E8-E890BE455F35}" dt="2023-04-05T03:11:43.788" v="270" actId="20577"/>
          <ac:spMkLst>
            <pc:docMk/>
            <pc:sldMk cId="315135772" sldId="423"/>
            <ac:spMk id="2" creationId="{E0F85860-3750-7163-5573-E46D3E0B0B3F}"/>
          </ac:spMkLst>
        </pc:spChg>
        <pc:picChg chg="add mod">
          <ac:chgData name="Fuller, Daniel" userId="2748b9cc-9eb0-4869-85fa-39048ab67586" providerId="ADAL" clId="{2C256DD5-E9AE-B446-94E8-E890BE455F35}" dt="2023-04-05T03:12:07.435" v="278" actId="1076"/>
          <ac:picMkLst>
            <pc:docMk/>
            <pc:sldMk cId="315135772" sldId="423"/>
            <ac:picMk id="5" creationId="{CD4703A6-EDC0-3E7A-E3D5-D2B9E96CB8B5}"/>
          </ac:picMkLst>
        </pc:picChg>
        <pc:picChg chg="del">
          <ac:chgData name="Fuller, Daniel" userId="2748b9cc-9eb0-4869-85fa-39048ab67586" providerId="ADAL" clId="{2C256DD5-E9AE-B446-94E8-E890BE455F35}" dt="2023-04-05T03:09:08.116" v="240" actId="478"/>
          <ac:picMkLst>
            <pc:docMk/>
            <pc:sldMk cId="315135772" sldId="423"/>
            <ac:picMk id="7" creationId="{FDD1CF67-1409-6467-03C7-C39DF2A45213}"/>
          </ac:picMkLst>
        </pc:picChg>
      </pc:sldChg>
      <pc:sldChg chg="add del">
        <pc:chgData name="Fuller, Daniel" userId="2748b9cc-9eb0-4869-85fa-39048ab67586" providerId="ADAL" clId="{2C256DD5-E9AE-B446-94E8-E890BE455F35}" dt="2023-04-05T03:20:38.584" v="448" actId="2696"/>
        <pc:sldMkLst>
          <pc:docMk/>
          <pc:sldMk cId="887859299" sldId="424"/>
        </pc:sldMkLst>
      </pc:sldChg>
      <pc:sldChg chg="addSp delSp modSp add mod">
        <pc:chgData name="Fuller, Daniel" userId="2748b9cc-9eb0-4869-85fa-39048ab67586" providerId="ADAL" clId="{2C256DD5-E9AE-B446-94E8-E890BE455F35}" dt="2023-04-05T03:22:00.865" v="622" actId="20577"/>
        <pc:sldMkLst>
          <pc:docMk/>
          <pc:sldMk cId="968828087" sldId="425"/>
        </pc:sldMkLst>
        <pc:spChg chg="mod">
          <ac:chgData name="Fuller, Daniel" userId="2748b9cc-9eb0-4869-85fa-39048ab67586" providerId="ADAL" clId="{2C256DD5-E9AE-B446-94E8-E890BE455F35}" dt="2023-04-05T03:22:00.865" v="622" actId="20577"/>
          <ac:spMkLst>
            <pc:docMk/>
            <pc:sldMk cId="968828087" sldId="425"/>
            <ac:spMk id="2" creationId="{E0F85860-3750-7163-5573-E46D3E0B0B3F}"/>
          </ac:spMkLst>
        </pc:spChg>
        <pc:spChg chg="del">
          <ac:chgData name="Fuller, Daniel" userId="2748b9cc-9eb0-4869-85fa-39048ab67586" providerId="ADAL" clId="{2C256DD5-E9AE-B446-94E8-E890BE455F35}" dt="2023-04-05T03:19:13.915" v="290" actId="478"/>
          <ac:spMkLst>
            <pc:docMk/>
            <pc:sldMk cId="968828087" sldId="425"/>
            <ac:spMk id="4" creationId="{A473303B-8CF8-52C2-ACD9-4E84F6A72F81}"/>
          </ac:spMkLst>
        </pc:spChg>
        <pc:spChg chg="mod">
          <ac:chgData name="Fuller, Daniel" userId="2748b9cc-9eb0-4869-85fa-39048ab67586" providerId="ADAL" clId="{2C256DD5-E9AE-B446-94E8-E890BE455F35}" dt="2023-04-05T03:18:32.935" v="282" actId="1076"/>
          <ac:spMkLst>
            <pc:docMk/>
            <pc:sldMk cId="968828087" sldId="425"/>
            <ac:spMk id="8" creationId="{E67A5C7F-3E33-85A1-3E1C-028600623F0C}"/>
          </ac:spMkLst>
        </pc:spChg>
        <pc:picChg chg="del">
          <ac:chgData name="Fuller, Daniel" userId="2748b9cc-9eb0-4869-85fa-39048ab67586" providerId="ADAL" clId="{2C256DD5-E9AE-B446-94E8-E890BE455F35}" dt="2023-04-05T03:18:34.211" v="283" actId="478"/>
          <ac:picMkLst>
            <pc:docMk/>
            <pc:sldMk cId="968828087" sldId="425"/>
            <ac:picMk id="5" creationId="{CD4703A6-EDC0-3E7A-E3D5-D2B9E96CB8B5}"/>
          </ac:picMkLst>
        </pc:picChg>
        <pc:picChg chg="add mod">
          <ac:chgData name="Fuller, Daniel" userId="2748b9cc-9eb0-4869-85fa-39048ab67586" providerId="ADAL" clId="{2C256DD5-E9AE-B446-94E8-E890BE455F35}" dt="2023-04-05T03:19:16.539" v="291" actId="1076"/>
          <ac:picMkLst>
            <pc:docMk/>
            <pc:sldMk cId="968828087" sldId="425"/>
            <ac:picMk id="6" creationId="{68CFB6A6-6AB4-8BDB-B0AD-F7E03F02EFB8}"/>
          </ac:picMkLst>
        </pc:picChg>
      </pc:sldChg>
      <pc:sldChg chg="modSp add mod">
        <pc:chgData name="Fuller, Daniel" userId="2748b9cc-9eb0-4869-85fa-39048ab67586" providerId="ADAL" clId="{2C256DD5-E9AE-B446-94E8-E890BE455F35}" dt="2023-04-05T03:37:16.161" v="2112" actId="113"/>
        <pc:sldMkLst>
          <pc:docMk/>
          <pc:sldMk cId="1192409522" sldId="426"/>
        </pc:sldMkLst>
        <pc:spChg chg="mod">
          <ac:chgData name="Fuller, Daniel" userId="2748b9cc-9eb0-4869-85fa-39048ab67586" providerId="ADAL" clId="{2C256DD5-E9AE-B446-94E8-E890BE455F35}" dt="2023-04-05T03:37:16.161" v="2112" actId="113"/>
          <ac:spMkLst>
            <pc:docMk/>
            <pc:sldMk cId="1192409522" sldId="426"/>
            <ac:spMk id="2" creationId="{E0F85860-3750-7163-5573-E46D3E0B0B3F}"/>
          </ac:spMkLst>
        </pc:spChg>
      </pc:sldChg>
      <pc:sldChg chg="modSp add mod">
        <pc:chgData name="Fuller, Daniel" userId="2748b9cc-9eb0-4869-85fa-39048ab67586" providerId="ADAL" clId="{2C256DD5-E9AE-B446-94E8-E890BE455F35}" dt="2023-04-05T03:37:07.599" v="2109" actId="113"/>
        <pc:sldMkLst>
          <pc:docMk/>
          <pc:sldMk cId="223450537" sldId="427"/>
        </pc:sldMkLst>
        <pc:spChg chg="mod">
          <ac:chgData name="Fuller, Daniel" userId="2748b9cc-9eb0-4869-85fa-39048ab67586" providerId="ADAL" clId="{2C256DD5-E9AE-B446-94E8-E890BE455F35}" dt="2023-04-05T03:37:07.599" v="2109" actId="113"/>
          <ac:spMkLst>
            <pc:docMk/>
            <pc:sldMk cId="223450537" sldId="427"/>
            <ac:spMk id="2" creationId="{E0F85860-3750-7163-5573-E46D3E0B0B3F}"/>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42" name="Rectangle 2"/>
          <p:cNvSpPr>
            <a:spLocks noGrp="1" noChangeArrowheads="1"/>
          </p:cNvSpPr>
          <p:nvPr>
            <p:ph type="hdr" sz="quarter"/>
          </p:nvPr>
        </p:nvSpPr>
        <p:spPr bwMode="auto">
          <a:xfrm>
            <a:off x="0" y="0"/>
            <a:ext cx="3038475"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defRPr sz="1200">
                <a:ea typeface="ＭＳ Ｐゴシック" charset="0"/>
                <a:cs typeface="ＭＳ Ｐゴシック" charset="0"/>
              </a:defRPr>
            </a:lvl1pPr>
          </a:lstStyle>
          <a:p>
            <a:pPr>
              <a:defRPr/>
            </a:pPr>
            <a:endParaRPr lang="en-US"/>
          </a:p>
        </p:txBody>
      </p:sp>
      <p:sp>
        <p:nvSpPr>
          <p:cNvPr id="10243" name="Rectangle 3"/>
          <p:cNvSpPr>
            <a:spLocks noGrp="1" noChangeArrowheads="1"/>
          </p:cNvSpPr>
          <p:nvPr>
            <p:ph type="dt" sz="quarter" idx="1"/>
          </p:nvPr>
        </p:nvSpPr>
        <p:spPr bwMode="auto">
          <a:xfrm>
            <a:off x="3971925" y="0"/>
            <a:ext cx="3038475"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a:defRPr sz="1200">
                <a:ea typeface="ＭＳ Ｐゴシック" charset="0"/>
                <a:cs typeface="ＭＳ Ｐゴシック" charset="0"/>
              </a:defRPr>
            </a:lvl1pPr>
          </a:lstStyle>
          <a:p>
            <a:pPr>
              <a:defRPr/>
            </a:pPr>
            <a:endParaRPr lang="en-US"/>
          </a:p>
        </p:txBody>
      </p:sp>
      <p:sp>
        <p:nvSpPr>
          <p:cNvPr id="10244" name="Rectangle 4"/>
          <p:cNvSpPr>
            <a:spLocks noGrp="1" noChangeArrowheads="1"/>
          </p:cNvSpPr>
          <p:nvPr>
            <p:ph type="ftr" sz="quarter" idx="2"/>
          </p:nvPr>
        </p:nvSpPr>
        <p:spPr bwMode="auto">
          <a:xfrm>
            <a:off x="0" y="8831263"/>
            <a:ext cx="3038475"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defRPr sz="1200">
                <a:ea typeface="ＭＳ Ｐゴシック" charset="0"/>
                <a:cs typeface="ＭＳ Ｐゴシック" charset="0"/>
              </a:defRPr>
            </a:lvl1pPr>
          </a:lstStyle>
          <a:p>
            <a:pPr>
              <a:defRPr/>
            </a:pPr>
            <a:endParaRPr lang="en-US"/>
          </a:p>
        </p:txBody>
      </p:sp>
      <p:sp>
        <p:nvSpPr>
          <p:cNvPr id="10245" name="Rectangle 5"/>
          <p:cNvSpPr>
            <a:spLocks noGrp="1" noChangeArrowheads="1"/>
          </p:cNvSpPr>
          <p:nvPr>
            <p:ph type="sldNum" sz="quarter" idx="3"/>
          </p:nvPr>
        </p:nvSpPr>
        <p:spPr bwMode="auto">
          <a:xfrm>
            <a:off x="3971925" y="8831263"/>
            <a:ext cx="3038475"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a:defRPr sz="1200" smtClean="0"/>
            </a:lvl1pPr>
          </a:lstStyle>
          <a:p>
            <a:pPr>
              <a:defRPr/>
            </a:pPr>
            <a:fld id="{B140EAAF-937D-4845-8374-19E74B71F43B}"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jpg>
</file>

<file path=ppt/media/image12.png>
</file>

<file path=ppt/media/image13.png>
</file>

<file path=ppt/media/image2.png>
</file>

<file path=ppt/media/image3.gif>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0" y="0"/>
            <a:ext cx="3038475"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defRPr sz="1200">
                <a:ea typeface="ＭＳ Ｐゴシック" charset="0"/>
                <a:cs typeface="ＭＳ Ｐゴシック" charset="0"/>
              </a:defRPr>
            </a:lvl1pPr>
          </a:lstStyle>
          <a:p>
            <a:pPr>
              <a:defRPr/>
            </a:pPr>
            <a:endParaRPr lang="en-US"/>
          </a:p>
        </p:txBody>
      </p:sp>
      <p:sp>
        <p:nvSpPr>
          <p:cNvPr id="12291" name="Rectangle 3"/>
          <p:cNvSpPr>
            <a:spLocks noGrp="1" noChangeArrowheads="1"/>
          </p:cNvSpPr>
          <p:nvPr>
            <p:ph type="dt" idx="1"/>
          </p:nvPr>
        </p:nvSpPr>
        <p:spPr bwMode="auto">
          <a:xfrm>
            <a:off x="3971925" y="0"/>
            <a:ext cx="3038475"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algn="r">
              <a:defRPr sz="1200">
                <a:ea typeface="ＭＳ Ｐゴシック" charset="0"/>
                <a:cs typeface="ＭＳ Ｐゴシック" charset="0"/>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406400" y="696913"/>
            <a:ext cx="61976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2293" name="Rectangle 5"/>
          <p:cNvSpPr>
            <a:spLocks noGrp="1" noChangeArrowheads="1"/>
          </p:cNvSpPr>
          <p:nvPr>
            <p:ph type="body" sz="quarter" idx="3"/>
          </p:nvPr>
        </p:nvSpPr>
        <p:spPr bwMode="auto">
          <a:xfrm>
            <a:off x="935038" y="4416425"/>
            <a:ext cx="5140325" cy="4183063"/>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294" name="Rectangle 6"/>
          <p:cNvSpPr>
            <a:spLocks noGrp="1" noChangeArrowheads="1"/>
          </p:cNvSpPr>
          <p:nvPr>
            <p:ph type="ftr" sz="quarter" idx="4"/>
          </p:nvPr>
        </p:nvSpPr>
        <p:spPr bwMode="auto">
          <a:xfrm>
            <a:off x="0" y="8831263"/>
            <a:ext cx="3038475"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defRPr sz="1200">
                <a:ea typeface="ＭＳ Ｐゴシック" charset="0"/>
                <a:cs typeface="ＭＳ Ｐゴシック" charset="0"/>
              </a:defRPr>
            </a:lvl1pPr>
          </a:lstStyle>
          <a:p>
            <a:pPr>
              <a:defRPr/>
            </a:pPr>
            <a:endParaRPr lang="en-US"/>
          </a:p>
        </p:txBody>
      </p:sp>
      <p:sp>
        <p:nvSpPr>
          <p:cNvPr id="12295" name="Rectangle 7"/>
          <p:cNvSpPr>
            <a:spLocks noGrp="1" noChangeArrowheads="1"/>
          </p:cNvSpPr>
          <p:nvPr>
            <p:ph type="sldNum" sz="quarter" idx="5"/>
          </p:nvPr>
        </p:nvSpPr>
        <p:spPr bwMode="auto">
          <a:xfrm>
            <a:off x="3971925" y="8831263"/>
            <a:ext cx="3038475"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a:defRPr sz="1200" smtClean="0"/>
            </a:lvl1pPr>
          </a:lstStyle>
          <a:p>
            <a:pPr>
              <a:defRPr/>
            </a:pPr>
            <a:fld id="{7CED1E75-50C5-E747-ADC7-8315CFF181D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pitchFamily="-108" charset="0"/>
        <a:ea typeface="ＭＳ Ｐゴシック" pitchFamily="-108" charset="-128"/>
        <a:cs typeface="ＭＳ Ｐゴシック" pitchFamily="-108" charset="-128"/>
      </a:defRPr>
    </a:lvl1pPr>
    <a:lvl2pPr marL="457200" algn="l" rtl="0" eaLnBrk="0" fontAlgn="base" hangingPunct="0">
      <a:spcBef>
        <a:spcPct val="30000"/>
      </a:spcBef>
      <a:spcAft>
        <a:spcPct val="0"/>
      </a:spcAft>
      <a:defRPr sz="1200" kern="1200">
        <a:solidFill>
          <a:schemeClr val="tx1"/>
        </a:solidFill>
        <a:latin typeface="Times" pitchFamily="-108" charset="0"/>
        <a:ea typeface="ＭＳ Ｐゴシック" pitchFamily="-108" charset="-128"/>
        <a:cs typeface="+mn-cs"/>
      </a:defRPr>
    </a:lvl2pPr>
    <a:lvl3pPr marL="914400" algn="l" rtl="0" eaLnBrk="0" fontAlgn="base" hangingPunct="0">
      <a:spcBef>
        <a:spcPct val="30000"/>
      </a:spcBef>
      <a:spcAft>
        <a:spcPct val="0"/>
      </a:spcAft>
      <a:defRPr sz="1200" kern="1200">
        <a:solidFill>
          <a:schemeClr val="tx1"/>
        </a:solidFill>
        <a:latin typeface="Times" pitchFamily="-108" charset="0"/>
        <a:ea typeface="ＭＳ Ｐゴシック" pitchFamily="-108" charset="-128"/>
        <a:cs typeface="+mn-cs"/>
      </a:defRPr>
    </a:lvl3pPr>
    <a:lvl4pPr marL="1371600" algn="l" rtl="0" eaLnBrk="0" fontAlgn="base" hangingPunct="0">
      <a:spcBef>
        <a:spcPct val="30000"/>
      </a:spcBef>
      <a:spcAft>
        <a:spcPct val="0"/>
      </a:spcAft>
      <a:defRPr sz="1200" kern="1200">
        <a:solidFill>
          <a:schemeClr val="tx1"/>
        </a:solidFill>
        <a:latin typeface="Times" pitchFamily="-108" charset="0"/>
        <a:ea typeface="ＭＳ Ｐゴシック" pitchFamily="-108" charset="-128"/>
        <a:cs typeface="+mn-cs"/>
      </a:defRPr>
    </a:lvl4pPr>
    <a:lvl5pPr marL="1828800" algn="l" rtl="0" eaLnBrk="0" fontAlgn="base" hangingPunct="0">
      <a:spcBef>
        <a:spcPct val="30000"/>
      </a:spcBef>
      <a:spcAft>
        <a:spcPct val="0"/>
      </a:spcAft>
      <a:defRPr sz="1200" kern="1200">
        <a:solidFill>
          <a:schemeClr val="tx1"/>
        </a:solidFill>
        <a:latin typeface="Times" pitchFamily="-108" charset="0"/>
        <a:ea typeface="ＭＳ Ｐゴシック" pitchFamily="-108"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D9C626AC-3647-F14B-905E-844C6F117A5B}" type="slidenum">
              <a:rPr lang="en-US" altLang="en-US" sz="1200"/>
              <a:pPr/>
              <a:t>1</a:t>
            </a:fld>
            <a:endParaRPr lang="en-US" altLang="en-US" sz="1200"/>
          </a:p>
        </p:txBody>
      </p:sp>
      <p:sp>
        <p:nvSpPr>
          <p:cNvPr id="6146" name="Rectangle 2"/>
          <p:cNvSpPr>
            <a:spLocks noGrp="1" noRot="1" noChangeAspect="1" noChangeArrowheads="1" noTextEdit="1"/>
          </p:cNvSpPr>
          <p:nvPr>
            <p:ph type="sldImg"/>
          </p:nvPr>
        </p:nvSpPr>
        <p:spPr>
          <a:xfrm>
            <a:off x="406400" y="696913"/>
            <a:ext cx="6197600" cy="3486150"/>
          </a:xfrm>
          <a:ln/>
        </p:spPr>
      </p:sp>
      <p:sp>
        <p:nvSpPr>
          <p:cNvPr id="61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tLang="en-US">
              <a:latin typeface="Times" charset="0"/>
              <a:ea typeface="ＭＳ Ｐゴシック" charset="-128"/>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9B700B-57DA-902D-AE61-2272F9BF7FB2}"/>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E4B31FF1-8D51-9FAD-B024-2AA1362EEAEB}"/>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CD660E8F-4333-EEE6-D947-13897968586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96B08DEB-5469-B92D-611E-B48241A9C153}"/>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12</a:t>
            </a:fld>
            <a:endParaRPr lang="en-US" altLang="en-US" sz="1200"/>
          </a:p>
        </p:txBody>
      </p:sp>
    </p:spTree>
    <p:extLst>
      <p:ext uri="{BB962C8B-B14F-4D97-AF65-F5344CB8AC3E}">
        <p14:creationId xmlns:p14="http://schemas.microsoft.com/office/powerpoint/2010/main" val="10080883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7ED1F1-96CF-53E4-03D7-2F06A313C1B9}"/>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38A609FF-6B29-716E-1D55-6C004575D511}"/>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2FEF329A-6864-B0FF-C1EB-F66760A78668}"/>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D4FFF917-F3CF-E587-AE55-415E939A6AEF}"/>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13</a:t>
            </a:fld>
            <a:endParaRPr lang="en-US" altLang="en-US" sz="1200"/>
          </a:p>
        </p:txBody>
      </p:sp>
    </p:spTree>
    <p:extLst>
      <p:ext uri="{BB962C8B-B14F-4D97-AF65-F5344CB8AC3E}">
        <p14:creationId xmlns:p14="http://schemas.microsoft.com/office/powerpoint/2010/main" val="22591947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EBDC71-89EC-9C1A-65C8-60FF7DF14CEA}"/>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A2962D33-87B1-70C1-74CC-82E744D506DE}"/>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E2704D59-59D2-FC14-D9E7-5DDE01DDEA24}"/>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597F3BD3-E19F-64CC-67DF-0410FF9E6E5B}"/>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14</a:t>
            </a:fld>
            <a:endParaRPr lang="en-US" altLang="en-US" sz="1200"/>
          </a:p>
        </p:txBody>
      </p:sp>
    </p:spTree>
    <p:extLst>
      <p:ext uri="{BB962C8B-B14F-4D97-AF65-F5344CB8AC3E}">
        <p14:creationId xmlns:p14="http://schemas.microsoft.com/office/powerpoint/2010/main" val="1058228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5AF2ED-2A07-C40D-F10A-533689D48EAE}"/>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BFFB7B01-2C0E-2B79-C1E6-8919885DA97B}"/>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7E8139D3-521E-72CD-DB7D-E639EB5CA338}"/>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89380ECF-F8EB-241E-9FBA-E10E5F4A6EF9}"/>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15</a:t>
            </a:fld>
            <a:endParaRPr lang="en-US" altLang="en-US" sz="1200"/>
          </a:p>
        </p:txBody>
      </p:sp>
    </p:spTree>
    <p:extLst>
      <p:ext uri="{BB962C8B-B14F-4D97-AF65-F5344CB8AC3E}">
        <p14:creationId xmlns:p14="http://schemas.microsoft.com/office/powerpoint/2010/main" val="2754544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5B2493-5021-25AA-0567-98BE7EBFBDAC}"/>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B0BE5ECB-3C3E-2A18-20CF-EE1D14CA3F8E}"/>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A873D5AA-63BB-EFED-330C-92B847045D45}"/>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BF9BF2F3-6AF8-EDB4-39D7-5B69306F398F}"/>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16</a:t>
            </a:fld>
            <a:endParaRPr lang="en-US" altLang="en-US" sz="1200"/>
          </a:p>
        </p:txBody>
      </p:sp>
    </p:spTree>
    <p:extLst>
      <p:ext uri="{BB962C8B-B14F-4D97-AF65-F5344CB8AC3E}">
        <p14:creationId xmlns:p14="http://schemas.microsoft.com/office/powerpoint/2010/main" val="3707452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051405-C889-CBAC-98CF-AD185AF30586}"/>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905A12CD-008E-F211-92A3-D9E3E468824D}"/>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5EA7F31B-25C8-9A0C-178B-B9CF1909CB84}"/>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2A291E9C-5822-1676-758B-82D959057AEB}"/>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17</a:t>
            </a:fld>
            <a:endParaRPr lang="en-US" altLang="en-US" sz="1200"/>
          </a:p>
        </p:txBody>
      </p:sp>
    </p:spTree>
    <p:extLst>
      <p:ext uri="{BB962C8B-B14F-4D97-AF65-F5344CB8AC3E}">
        <p14:creationId xmlns:p14="http://schemas.microsoft.com/office/powerpoint/2010/main" val="33435195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FC3EEB-D939-0F2E-58BF-A98E3AF825C7}"/>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2498EBDE-7167-4B41-370C-92838FDAAAEE}"/>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CFB39047-5B57-39F4-70AC-EE73F129230F}"/>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E2D9A835-E45E-F7B2-DFD6-49E43BF008D9}"/>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18</a:t>
            </a:fld>
            <a:endParaRPr lang="en-US" altLang="en-US" sz="1200"/>
          </a:p>
        </p:txBody>
      </p:sp>
    </p:spTree>
    <p:extLst>
      <p:ext uri="{BB962C8B-B14F-4D97-AF65-F5344CB8AC3E}">
        <p14:creationId xmlns:p14="http://schemas.microsoft.com/office/powerpoint/2010/main" val="29286623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58A6B0-124D-6695-33EC-B382825F7DEB}"/>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1487483A-0376-2A50-F0FD-55AEC038AD0A}"/>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25571C6E-B8EB-DC0B-2DDF-1A3C4E601E9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3BCACEA2-53A8-0A98-34E9-BD1E12A8E645}"/>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19</a:t>
            </a:fld>
            <a:endParaRPr lang="en-US" altLang="en-US" sz="1200"/>
          </a:p>
        </p:txBody>
      </p:sp>
    </p:spTree>
    <p:extLst>
      <p:ext uri="{BB962C8B-B14F-4D97-AF65-F5344CB8AC3E}">
        <p14:creationId xmlns:p14="http://schemas.microsoft.com/office/powerpoint/2010/main" val="23632161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04C2AB-9492-DCFB-5F24-DDED13C9B269}"/>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C39D6D6B-68BB-20D7-685E-B171334673FC}"/>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F31483ED-616B-EB67-EF65-BF4BE656DEF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F0995897-1B32-3ABA-06B4-5D382A1474E4}"/>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20</a:t>
            </a:fld>
            <a:endParaRPr lang="en-US" altLang="en-US" sz="1200"/>
          </a:p>
        </p:txBody>
      </p:sp>
    </p:spTree>
    <p:extLst>
      <p:ext uri="{BB962C8B-B14F-4D97-AF65-F5344CB8AC3E}">
        <p14:creationId xmlns:p14="http://schemas.microsoft.com/office/powerpoint/2010/main" val="28011331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96F433-A954-CD05-F66D-447686203ABA}"/>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48D2D20A-4C9C-C9EC-05D6-4D0C36EB11AE}"/>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F4E09FCC-FBFC-009C-F272-153AE2A5A155}"/>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A0764D51-7F7F-0DA0-FB37-6B6B34CF7E3E}"/>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21</a:t>
            </a:fld>
            <a:endParaRPr lang="en-US" altLang="en-US" sz="1200"/>
          </a:p>
        </p:txBody>
      </p:sp>
    </p:spTree>
    <p:extLst>
      <p:ext uri="{BB962C8B-B14F-4D97-AF65-F5344CB8AC3E}">
        <p14:creationId xmlns:p14="http://schemas.microsoft.com/office/powerpoint/2010/main" val="38200647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e518faf783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e518faf783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99A8C6-E54B-B4CC-5AC8-BCA43F4119A8}"/>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2DC63EEF-C7A0-7557-93C9-8F53EDEF75B3}"/>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46E5E561-5A1C-E1F8-E1D2-E9BDAC0E0ACF}"/>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926994E6-F8AF-FF14-4A1A-FC83492CD12A}"/>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22</a:t>
            </a:fld>
            <a:endParaRPr lang="en-US" altLang="en-US" sz="1200"/>
          </a:p>
        </p:txBody>
      </p:sp>
    </p:spTree>
    <p:extLst>
      <p:ext uri="{BB962C8B-B14F-4D97-AF65-F5344CB8AC3E}">
        <p14:creationId xmlns:p14="http://schemas.microsoft.com/office/powerpoint/2010/main" val="2672514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339929-6C6A-CA27-6065-835252896C52}"/>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E2AF65EB-89A0-0074-4B50-4C1ECA3A86C6}"/>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09A83383-81C4-8764-4654-2F3756D46418}"/>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7290FDBB-E737-E4B4-AC92-A1ED5682285D}"/>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23</a:t>
            </a:fld>
            <a:endParaRPr lang="en-US" altLang="en-US" sz="1200"/>
          </a:p>
        </p:txBody>
      </p:sp>
    </p:spTree>
    <p:extLst>
      <p:ext uri="{BB962C8B-B14F-4D97-AF65-F5344CB8AC3E}">
        <p14:creationId xmlns:p14="http://schemas.microsoft.com/office/powerpoint/2010/main" val="28788584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0197A7-04ED-E11E-F28B-C4B5CF0CACE3}"/>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04AFD3FF-ED68-DCC8-17C5-0A67D57F0DA7}"/>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77CFA7AC-605E-1A0C-63AE-517903F9534F}"/>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B54E996B-C795-6691-CBCA-49756225EC8A}"/>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24</a:t>
            </a:fld>
            <a:endParaRPr lang="en-US" altLang="en-US" sz="1200"/>
          </a:p>
        </p:txBody>
      </p:sp>
    </p:spTree>
    <p:extLst>
      <p:ext uri="{BB962C8B-B14F-4D97-AF65-F5344CB8AC3E}">
        <p14:creationId xmlns:p14="http://schemas.microsoft.com/office/powerpoint/2010/main" val="15066042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ED884F-F5CB-C4EF-69F6-BF1C10C23965}"/>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8647229C-95FA-7432-D2C8-B747A998C209}"/>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09D7379E-4EC2-51BE-775A-A1DB7D327C1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FA1210BD-B915-9EC4-B184-4B882CABD712}"/>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25</a:t>
            </a:fld>
            <a:endParaRPr lang="en-US" altLang="en-US" sz="1200"/>
          </a:p>
        </p:txBody>
      </p:sp>
    </p:spTree>
    <p:extLst>
      <p:ext uri="{BB962C8B-B14F-4D97-AF65-F5344CB8AC3E}">
        <p14:creationId xmlns:p14="http://schemas.microsoft.com/office/powerpoint/2010/main" val="13962712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49AD26-5960-68D3-B6BB-22093511A0DB}"/>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27069FAD-FDFC-54F0-FD3E-C16ECB6061FA}"/>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1717BBD7-3E71-13A7-3A31-12B1E511F5F3}"/>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8EB5037A-8C11-80D4-D9BF-425A4EF56962}"/>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26</a:t>
            </a:fld>
            <a:endParaRPr lang="en-US" altLang="en-US" sz="1200"/>
          </a:p>
        </p:txBody>
      </p:sp>
    </p:spTree>
    <p:extLst>
      <p:ext uri="{BB962C8B-B14F-4D97-AF65-F5344CB8AC3E}">
        <p14:creationId xmlns:p14="http://schemas.microsoft.com/office/powerpoint/2010/main" val="3278399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91410C-D8CB-446B-06DF-341FDEB5AA69}"/>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EF47F82C-4BA3-593F-8D95-1AE326AA10ED}"/>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C4D3E3E3-E1EA-6428-36F1-7D03030A5257}"/>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B0148E88-94D4-588C-3E26-DF303008CDFB}"/>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27</a:t>
            </a:fld>
            <a:endParaRPr lang="en-US" altLang="en-US" sz="1200"/>
          </a:p>
        </p:txBody>
      </p:sp>
    </p:spTree>
    <p:extLst>
      <p:ext uri="{BB962C8B-B14F-4D97-AF65-F5344CB8AC3E}">
        <p14:creationId xmlns:p14="http://schemas.microsoft.com/office/powerpoint/2010/main" val="38401749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903021-9731-7ABF-4AAE-729FD98A458E}"/>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C523D196-7CE7-F117-8C1B-C4B29DE9ED37}"/>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844ACABC-7D74-F4A0-37FB-EB1507FBAA28}"/>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7B86E576-4B8C-329E-C157-80F850732AC9}"/>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28</a:t>
            </a:fld>
            <a:endParaRPr lang="en-US" altLang="en-US" sz="1200"/>
          </a:p>
        </p:txBody>
      </p:sp>
    </p:spTree>
    <p:extLst>
      <p:ext uri="{BB962C8B-B14F-4D97-AF65-F5344CB8AC3E}">
        <p14:creationId xmlns:p14="http://schemas.microsoft.com/office/powerpoint/2010/main" val="374667527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DEBDA8-61F8-358F-DF9F-FE9B024F6E4A}"/>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54E88210-7DDD-6AA0-E075-127ADD51D7AB}"/>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B500D00A-988E-B845-9D2F-3EB5C410803C}"/>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5D88B64E-F4C5-334C-5464-6AF63804F809}"/>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29</a:t>
            </a:fld>
            <a:endParaRPr lang="en-US" altLang="en-US" sz="1200"/>
          </a:p>
        </p:txBody>
      </p:sp>
    </p:spTree>
    <p:extLst>
      <p:ext uri="{BB962C8B-B14F-4D97-AF65-F5344CB8AC3E}">
        <p14:creationId xmlns:p14="http://schemas.microsoft.com/office/powerpoint/2010/main" val="28592463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7F69EC-7FD5-3827-9166-40C9994F1444}"/>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E983C982-BE9F-37CC-DDE1-95A495CB6486}"/>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C0B2DD16-FE20-DCB3-B602-B36E5450787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9E36321E-3836-16EE-DD56-4BCFA9CB90CD}"/>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30</a:t>
            </a:fld>
            <a:endParaRPr lang="en-US" altLang="en-US" sz="1200"/>
          </a:p>
        </p:txBody>
      </p:sp>
    </p:spTree>
    <p:extLst>
      <p:ext uri="{BB962C8B-B14F-4D97-AF65-F5344CB8AC3E}">
        <p14:creationId xmlns:p14="http://schemas.microsoft.com/office/powerpoint/2010/main" val="177379498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33D75A-17D3-6506-E1DE-3C379BD31EEA}"/>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A70B4888-4257-4E5A-52A4-B30EB34B6B82}"/>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D90C7B3A-2524-F337-DFEF-28AD96605C8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1B670CFB-5DDC-8332-6443-3619B742CDA2}"/>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31</a:t>
            </a:fld>
            <a:endParaRPr lang="en-US" altLang="en-US" sz="1200"/>
          </a:p>
        </p:txBody>
      </p:sp>
    </p:spTree>
    <p:extLst>
      <p:ext uri="{BB962C8B-B14F-4D97-AF65-F5344CB8AC3E}">
        <p14:creationId xmlns:p14="http://schemas.microsoft.com/office/powerpoint/2010/main" val="13569885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BD1EC1-5D63-2BB1-2B52-40CD66ED7B96}"/>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6E66001B-07FA-9908-2774-9E6ABE543FDF}"/>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156E87D5-7E25-423B-D92F-DF5606FE870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202A0BE7-EAD7-01EC-CFB2-60A21AB1575F}"/>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5</a:t>
            </a:fld>
            <a:endParaRPr lang="en-US" altLang="en-US" sz="1200"/>
          </a:p>
        </p:txBody>
      </p:sp>
    </p:spTree>
    <p:extLst>
      <p:ext uri="{BB962C8B-B14F-4D97-AF65-F5344CB8AC3E}">
        <p14:creationId xmlns:p14="http://schemas.microsoft.com/office/powerpoint/2010/main" val="160373906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9159A2-C31A-42C6-1454-59399576A0F3}"/>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6DAADE83-015C-C2CB-51E7-F432459324D1}"/>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C32CABB6-FC98-1AF2-3791-7EE6EDDB8B68}"/>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A11CB4E8-22C9-429F-A0DD-D343ABE812EB}"/>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32</a:t>
            </a:fld>
            <a:endParaRPr lang="en-US" altLang="en-US" sz="1200"/>
          </a:p>
        </p:txBody>
      </p:sp>
    </p:spTree>
    <p:extLst>
      <p:ext uri="{BB962C8B-B14F-4D97-AF65-F5344CB8AC3E}">
        <p14:creationId xmlns:p14="http://schemas.microsoft.com/office/powerpoint/2010/main" val="7198533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57C059-2224-9752-37BE-3485EC2353FF}"/>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65D09DD0-8B68-FD34-DF7A-F0AAAB432C46}"/>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24872457-AD30-8C7F-6A68-2D2F7B902499}"/>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E3A80BAE-8977-B071-5C71-41412AE523BD}"/>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6</a:t>
            </a:fld>
            <a:endParaRPr lang="en-US" altLang="en-US" sz="1200"/>
          </a:p>
        </p:txBody>
      </p:sp>
    </p:spTree>
    <p:extLst>
      <p:ext uri="{BB962C8B-B14F-4D97-AF65-F5344CB8AC3E}">
        <p14:creationId xmlns:p14="http://schemas.microsoft.com/office/powerpoint/2010/main" val="30454208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B4024D-EFC1-1CBC-429C-FF624764FBE0}"/>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96F64F4D-7BD0-1E24-2F45-4ECF7E1C065C}"/>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850C06C9-78F6-AEEB-621C-EC536B84EAE3}"/>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0936ECA5-C9BD-1F75-77A2-3C87A183059A}"/>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7</a:t>
            </a:fld>
            <a:endParaRPr lang="en-US" altLang="en-US" sz="1200"/>
          </a:p>
        </p:txBody>
      </p:sp>
    </p:spTree>
    <p:extLst>
      <p:ext uri="{BB962C8B-B14F-4D97-AF65-F5344CB8AC3E}">
        <p14:creationId xmlns:p14="http://schemas.microsoft.com/office/powerpoint/2010/main" val="25478095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Slide Image Placeholder 1"/>
          <p:cNvSpPr>
            <a:spLocks noGrp="1" noRot="1" noChangeAspect="1" noTextEdit="1"/>
          </p:cNvSpPr>
          <p:nvPr>
            <p:ph type="sldImg"/>
          </p:nvPr>
        </p:nvSpPr>
        <p:spPr>
          <a:xfrm>
            <a:off x="406400" y="696913"/>
            <a:ext cx="6197600" cy="3486150"/>
          </a:xfrm>
          <a:ln/>
        </p:spPr>
      </p:sp>
      <p:sp>
        <p:nvSpPr>
          <p:cNvPr id="819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8</a:t>
            </a:fld>
            <a:endParaRPr lang="en-US" altLang="en-US" sz="1200"/>
          </a:p>
        </p:txBody>
      </p:sp>
    </p:spTree>
    <p:extLst>
      <p:ext uri="{BB962C8B-B14F-4D97-AF65-F5344CB8AC3E}">
        <p14:creationId xmlns:p14="http://schemas.microsoft.com/office/powerpoint/2010/main" val="41234710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66F5FC-3192-6827-945A-4D1E255B5D09}"/>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E565C45E-B74C-C914-F270-7742D8E551AE}"/>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71F51BB2-69D1-F00F-E6FC-AA726B6A7F8C}"/>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F64401A1-FE0B-30DE-3512-49F85B17D37A}"/>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9</a:t>
            </a:fld>
            <a:endParaRPr lang="en-US" altLang="en-US" sz="1200"/>
          </a:p>
        </p:txBody>
      </p:sp>
    </p:spTree>
    <p:extLst>
      <p:ext uri="{BB962C8B-B14F-4D97-AF65-F5344CB8AC3E}">
        <p14:creationId xmlns:p14="http://schemas.microsoft.com/office/powerpoint/2010/main" val="33679810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7B5E5C-4953-03CA-34C4-D2A1545DCB01}"/>
            </a:ext>
          </a:extLst>
        </p:cNvPr>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C615AC4B-A2F2-C650-489D-4FD790906F7B}"/>
              </a:ext>
            </a:extLst>
          </p:cNvPr>
          <p:cNvSpPr>
            <a:spLocks noGrp="1" noRot="1" noChangeAspect="1" noTextEdit="1"/>
          </p:cNvSpPr>
          <p:nvPr>
            <p:ph type="sldImg"/>
          </p:nvPr>
        </p:nvSpPr>
        <p:spPr>
          <a:xfrm>
            <a:off x="406400" y="696913"/>
            <a:ext cx="6197600" cy="3486150"/>
          </a:xfrm>
          <a:ln/>
        </p:spPr>
      </p:sp>
      <p:sp>
        <p:nvSpPr>
          <p:cNvPr id="8194" name="Notes Placeholder 2">
            <a:extLst>
              <a:ext uri="{FF2B5EF4-FFF2-40B4-BE49-F238E27FC236}">
                <a16:creationId xmlns:a16="http://schemas.microsoft.com/office/drawing/2014/main" id="{EE39FB34-4F54-B514-77BB-0CC085CE1C43}"/>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a:extLst>
              <a:ext uri="{FF2B5EF4-FFF2-40B4-BE49-F238E27FC236}">
                <a16:creationId xmlns:a16="http://schemas.microsoft.com/office/drawing/2014/main" id="{B87D9C42-9E86-C68B-28C7-479475320645}"/>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10</a:t>
            </a:fld>
            <a:endParaRPr lang="en-US" altLang="en-US" sz="1200"/>
          </a:p>
        </p:txBody>
      </p:sp>
    </p:spTree>
    <p:extLst>
      <p:ext uri="{BB962C8B-B14F-4D97-AF65-F5344CB8AC3E}">
        <p14:creationId xmlns:p14="http://schemas.microsoft.com/office/powerpoint/2010/main" val="29791168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Slide Image Placeholder 1"/>
          <p:cNvSpPr>
            <a:spLocks noGrp="1" noRot="1" noChangeAspect="1" noTextEdit="1"/>
          </p:cNvSpPr>
          <p:nvPr>
            <p:ph type="sldImg"/>
          </p:nvPr>
        </p:nvSpPr>
        <p:spPr>
          <a:xfrm>
            <a:off x="406400" y="696913"/>
            <a:ext cx="6197600" cy="3486150"/>
          </a:xfrm>
          <a:ln/>
        </p:spPr>
      </p:sp>
      <p:sp>
        <p:nvSpPr>
          <p:cNvPr id="819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
        <p:nvSpPr>
          <p:cNvPr id="819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33D4541-1114-D449-9286-78B0078FACBA}" type="slidenum">
              <a:rPr lang="en-US" altLang="en-US" sz="1200"/>
              <a:pPr/>
              <a:t>11</a:t>
            </a:fld>
            <a:endParaRPr lang="en-US" altLang="en-US" sz="1200"/>
          </a:p>
        </p:txBody>
      </p:sp>
    </p:spTree>
    <p:extLst>
      <p:ext uri="{BB962C8B-B14F-4D97-AF65-F5344CB8AC3E}">
        <p14:creationId xmlns:p14="http://schemas.microsoft.com/office/powerpoint/2010/main" val="24172552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8"/>
          <p:cNvSpPr>
            <a:spLocks noChangeArrowheads="1"/>
          </p:cNvSpPr>
          <p:nvPr userDrawn="1"/>
        </p:nvSpPr>
        <p:spPr bwMode="auto">
          <a:xfrm>
            <a:off x="11326284" y="5318125"/>
            <a:ext cx="18473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pPr>
              <a:defRPr/>
            </a:pPr>
            <a:endParaRPr lang="en-US" altLang="en-US" sz="2400"/>
          </a:p>
        </p:txBody>
      </p:sp>
      <p:sp>
        <p:nvSpPr>
          <p:cNvPr id="6147" name="Rectangle 3"/>
          <p:cNvSpPr>
            <a:spLocks noGrp="1" noChangeArrowheads="1"/>
          </p:cNvSpPr>
          <p:nvPr>
            <p:ph type="ctrTitle"/>
          </p:nvPr>
        </p:nvSpPr>
        <p:spPr>
          <a:xfrm>
            <a:off x="711200" y="2362200"/>
            <a:ext cx="10703984" cy="990600"/>
          </a:xfrm>
          <a:prstGeom prst="rect">
            <a:avLst/>
          </a:prstGeom>
          <a:effectLst/>
        </p:spPr>
        <p:txBody>
          <a:bodyPr/>
          <a:lstStyle>
            <a:lvl1pPr algn="ctr">
              <a:defRPr sz="3600" b="0" i="0" baseline="0">
                <a:solidFill>
                  <a:srgbClr val="0B6240"/>
                </a:solidFill>
                <a:latin typeface="Calibri" panose="020F0502020204030204" pitchFamily="34" charset="0"/>
                <a:cs typeface="Calibri" panose="020F0502020204030204" pitchFamily="34" charset="0"/>
              </a:defRPr>
            </a:lvl1pPr>
          </a:lstStyle>
          <a:p>
            <a:r>
              <a:rPr lang="en-CA"/>
              <a:t>Click to edit Master title style</a:t>
            </a:r>
          </a:p>
        </p:txBody>
      </p:sp>
      <p:sp>
        <p:nvSpPr>
          <p:cNvPr id="6148" name="Rectangle 4"/>
          <p:cNvSpPr>
            <a:spLocks noGrp="1" noChangeArrowheads="1"/>
          </p:cNvSpPr>
          <p:nvPr>
            <p:ph type="subTitle" idx="1"/>
          </p:nvPr>
        </p:nvSpPr>
        <p:spPr>
          <a:xfrm>
            <a:off x="711200" y="3200400"/>
            <a:ext cx="10710333" cy="685800"/>
          </a:xfrm>
          <a:prstGeom prst="rect">
            <a:avLst/>
          </a:prstGeom>
          <a:effectLst/>
        </p:spPr>
        <p:txBody>
          <a:bodyPr/>
          <a:lstStyle>
            <a:lvl1pPr marL="0" indent="0" algn="ctr">
              <a:buFont typeface="Wingdings" pitchFamily="-108" charset="2"/>
              <a:buNone/>
              <a:defRPr sz="2400">
                <a:solidFill>
                  <a:schemeClr val="tx1"/>
                </a:solidFill>
                <a:latin typeface="+mn-lt"/>
                <a:cs typeface="Calibri"/>
              </a:defRPr>
            </a:lvl1pPr>
          </a:lstStyle>
          <a:p>
            <a:r>
              <a:rPr lang="en-CA"/>
              <a:t>Click to edit Master subtitle style</a:t>
            </a:r>
          </a:p>
        </p:txBody>
      </p:sp>
    </p:spTree>
    <p:extLst>
      <p:ext uri="{BB962C8B-B14F-4D97-AF65-F5344CB8AC3E}">
        <p14:creationId xmlns:p14="http://schemas.microsoft.com/office/powerpoint/2010/main" val="7075525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22386" y="304800"/>
            <a:ext cx="11400367" cy="609600"/>
          </a:xfrm>
          <a:prstGeom prst="rect">
            <a:avLst/>
          </a:prstGeom>
        </p:spPr>
        <p:txBody>
          <a:bodyPr/>
          <a:lstStyle>
            <a:lvl1pPr algn="ctr">
              <a:defRPr sz="3600" b="0" baseline="0">
                <a:solidFill>
                  <a:schemeClr val="tx2"/>
                </a:solidFill>
                <a:latin typeface="Calibri" panose="020F0502020204030204" pitchFamily="34" charset="0"/>
                <a:cs typeface="Calibri" panose="020F0502020204030204" pitchFamily="34" charset="0"/>
              </a:defRPr>
            </a:lvl1pPr>
          </a:lstStyle>
          <a:p>
            <a:r>
              <a:rPr lang="en-CA"/>
              <a:t>Click to edit Master title style</a:t>
            </a:r>
            <a:endParaRPr lang="en-US"/>
          </a:p>
        </p:txBody>
      </p:sp>
      <p:sp>
        <p:nvSpPr>
          <p:cNvPr id="3" name="Content Placeholder 2"/>
          <p:cNvSpPr>
            <a:spLocks noGrp="1"/>
          </p:cNvSpPr>
          <p:nvPr>
            <p:ph idx="1"/>
          </p:nvPr>
        </p:nvSpPr>
        <p:spPr>
          <a:xfrm>
            <a:off x="304801" y="1066800"/>
            <a:ext cx="11400367" cy="5029200"/>
          </a:xfrm>
          <a:prstGeom prst="rect">
            <a:avLst/>
          </a:prstGeom>
        </p:spPr>
        <p:txBody>
          <a:bodyPr/>
          <a:lstStyle>
            <a:lvl1pPr>
              <a:defRPr sz="2800">
                <a:latin typeface="Calibri" panose="020F0502020204030204" pitchFamily="34" charset="0"/>
                <a:cs typeface="Calibri" panose="020F0502020204030204" pitchFamily="34" charset="0"/>
              </a:defRPr>
            </a:lvl1pPr>
            <a:lvl2pPr>
              <a:defRPr>
                <a:latin typeface="Calibri" panose="020F0502020204030204" pitchFamily="34" charset="0"/>
                <a:cs typeface="Calibri" panose="020F0502020204030204" pitchFamily="34" charset="0"/>
              </a:defRPr>
            </a:lvl2pPr>
            <a:lvl3pPr>
              <a:defRPr>
                <a:latin typeface="Calibri" panose="020F0502020204030204" pitchFamily="34" charset="0"/>
                <a:cs typeface="Calibri" panose="020F0502020204030204" pitchFamily="34" charset="0"/>
              </a:defRPr>
            </a:lvl3pPr>
            <a:lvl4pPr>
              <a:defRPr>
                <a:latin typeface="Calibri" panose="020F0502020204030204" pitchFamily="34" charset="0"/>
                <a:cs typeface="Calibri" panose="020F0502020204030204" pitchFamily="34" charset="0"/>
              </a:defRPr>
            </a:lvl4pPr>
            <a:lvl5pPr>
              <a:defRPr>
                <a:latin typeface="Calibri" panose="020F0502020204030204" pitchFamily="34" charset="0"/>
                <a:cs typeface="Calibri" panose="020F0502020204030204" pitchFamily="34" charset="0"/>
              </a:defRPr>
            </a:lvl5p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Tree>
    <p:extLst>
      <p:ext uri="{BB962C8B-B14F-4D97-AF65-F5344CB8AC3E}">
        <p14:creationId xmlns:p14="http://schemas.microsoft.com/office/powerpoint/2010/main" val="1338555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a:spcBef>
                <a:spcPts val="0"/>
              </a:spcBef>
              <a:spcAft>
                <a:spcPts val="0"/>
              </a:spcAft>
            </a:pPr>
            <a:fld id="{00000000-1234-1234-1234-123412341234}" type="slidenum">
              <a:rPr lang="en" smtClean="0"/>
              <a:pPr algn="r">
                <a:spcBef>
                  <a:spcPts val="0"/>
                </a:spcBef>
                <a:spcAft>
                  <a:spcPts val="0"/>
                </a:spcAft>
              </a:pPr>
              <a:t>‹#›</a:t>
            </a:fld>
            <a:endParaRPr lang="en"/>
          </a:p>
        </p:txBody>
      </p:sp>
    </p:spTree>
    <p:extLst>
      <p:ext uri="{BB962C8B-B14F-4D97-AF65-F5344CB8AC3E}">
        <p14:creationId xmlns:p14="http://schemas.microsoft.com/office/powerpoint/2010/main" val="34379461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94DCB66-9CC0-AB49-8C68-9E86F298E358}"/>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bwMode="auto">
          <a:xfrm>
            <a:off x="76200" y="6324600"/>
            <a:ext cx="1866392" cy="419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959" r:id="rId1"/>
    <p:sldLayoutId id="2147483949" r:id="rId2"/>
    <p:sldLayoutId id="2147483960" r:id="rId3"/>
  </p:sldLayoutIdLst>
  <p:hf sldNum="0" hdr="0" dt="0"/>
  <p:txStyles>
    <p:titleStyle>
      <a:lvl1pPr algn="ctr" rtl="0" eaLnBrk="0" fontAlgn="base" hangingPunct="0">
        <a:spcBef>
          <a:spcPct val="0"/>
        </a:spcBef>
        <a:spcAft>
          <a:spcPct val="0"/>
        </a:spcAft>
        <a:defRPr sz="4400" b="1">
          <a:solidFill>
            <a:schemeClr val="tx2"/>
          </a:solidFill>
          <a:latin typeface="Calibri"/>
          <a:ea typeface="ＭＳ Ｐゴシック" pitchFamily="-108" charset="-128"/>
          <a:cs typeface="Calibri"/>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p:titleStyle>
    <p:bodyStyle>
      <a:lvl1pPr marL="269875" indent="-269875" algn="l" rtl="0" eaLnBrk="0" fontAlgn="base" hangingPunct="0">
        <a:spcBef>
          <a:spcPct val="20000"/>
        </a:spcBef>
        <a:spcAft>
          <a:spcPct val="0"/>
        </a:spcAft>
        <a:buSzPct val="75000"/>
        <a:buFont typeface="Wingdings" charset="2"/>
        <a:buChar char="§"/>
        <a:defRPr sz="2800">
          <a:solidFill>
            <a:srgbClr val="000000"/>
          </a:solidFill>
          <a:latin typeface="Calibri"/>
          <a:ea typeface="ＭＳ Ｐゴシック" pitchFamily="-108" charset="-128"/>
          <a:cs typeface="Calibri"/>
        </a:defRPr>
      </a:lvl1pPr>
      <a:lvl2pPr marL="914400" indent="-457200" algn="l" rtl="0" eaLnBrk="0" fontAlgn="base" hangingPunct="0">
        <a:spcBef>
          <a:spcPct val="20000"/>
        </a:spcBef>
        <a:spcAft>
          <a:spcPct val="0"/>
        </a:spcAft>
        <a:buSzPct val="75000"/>
        <a:buFont typeface="Arial" charset="0"/>
        <a:buAutoNum type="alphaLcParenR"/>
        <a:defRPr sz="2400">
          <a:solidFill>
            <a:srgbClr val="000000"/>
          </a:solidFill>
          <a:latin typeface="Calibri"/>
          <a:ea typeface="ＭＳ Ｐゴシック" pitchFamily="-108" charset="-128"/>
          <a:cs typeface="Calibri"/>
        </a:defRPr>
      </a:lvl2pPr>
      <a:lvl3pPr marL="1371600" indent="-457200" algn="l" rtl="0" eaLnBrk="0" fontAlgn="base" hangingPunct="0">
        <a:spcBef>
          <a:spcPct val="20000"/>
        </a:spcBef>
        <a:spcAft>
          <a:spcPct val="0"/>
        </a:spcAft>
        <a:buFont typeface="Times" charset="0"/>
        <a:buChar char="•"/>
        <a:defRPr sz="2000">
          <a:solidFill>
            <a:srgbClr val="000000"/>
          </a:solidFill>
          <a:latin typeface="Calibri"/>
          <a:ea typeface="ＭＳ Ｐゴシック" pitchFamily="-108" charset="-128"/>
          <a:cs typeface="Calibri"/>
        </a:defRPr>
      </a:lvl3pPr>
      <a:lvl4pPr marL="1752600" indent="-381000" algn="l" rtl="0" eaLnBrk="0" fontAlgn="base" hangingPunct="0">
        <a:spcBef>
          <a:spcPct val="20000"/>
        </a:spcBef>
        <a:spcAft>
          <a:spcPct val="0"/>
        </a:spcAft>
        <a:buFont typeface="Times" charset="0"/>
        <a:buChar char="•"/>
        <a:defRPr sz="1600">
          <a:solidFill>
            <a:srgbClr val="000000"/>
          </a:solidFill>
          <a:latin typeface="Calibri"/>
          <a:ea typeface="ＭＳ Ｐゴシック" pitchFamily="-108" charset="-128"/>
          <a:cs typeface="Calibri"/>
        </a:defRPr>
      </a:lvl4pPr>
      <a:lvl5pPr marL="2209800" indent="-381000" algn="l" rtl="0" eaLnBrk="0" fontAlgn="base" hangingPunct="0">
        <a:spcBef>
          <a:spcPct val="20000"/>
        </a:spcBef>
        <a:spcAft>
          <a:spcPct val="0"/>
        </a:spcAft>
        <a:buFont typeface="Times" charset="0"/>
        <a:buChar char="•"/>
        <a:defRPr sz="1600">
          <a:solidFill>
            <a:srgbClr val="000000"/>
          </a:solidFill>
          <a:latin typeface="Calibri"/>
          <a:ea typeface="ＭＳ Ｐゴシック" pitchFamily="-108" charset="-128"/>
          <a:cs typeface="Calibri"/>
        </a:defRPr>
      </a:lvl5pPr>
      <a:lvl6pPr marL="2667000" indent="-381000" algn="l" rtl="0" fontAlgn="base">
        <a:spcBef>
          <a:spcPct val="20000"/>
        </a:spcBef>
        <a:spcAft>
          <a:spcPct val="0"/>
        </a:spcAft>
        <a:buFont typeface="Times" pitchFamily="-108" charset="0"/>
        <a:buChar char="•"/>
        <a:defRPr sz="2000">
          <a:solidFill>
            <a:srgbClr val="FFFFFF"/>
          </a:solidFill>
          <a:latin typeface="Georgia" pitchFamily="-108" charset="0"/>
          <a:ea typeface="ＭＳ Ｐゴシック" pitchFamily="-108" charset="-128"/>
        </a:defRPr>
      </a:lvl6pPr>
      <a:lvl7pPr marL="3124200" indent="-381000" algn="l" rtl="0" fontAlgn="base">
        <a:spcBef>
          <a:spcPct val="20000"/>
        </a:spcBef>
        <a:spcAft>
          <a:spcPct val="0"/>
        </a:spcAft>
        <a:buFont typeface="Times" pitchFamily="-108" charset="0"/>
        <a:buChar char="•"/>
        <a:defRPr sz="2000">
          <a:solidFill>
            <a:srgbClr val="FFFFFF"/>
          </a:solidFill>
          <a:latin typeface="Georgia" pitchFamily="-108" charset="0"/>
          <a:ea typeface="ＭＳ Ｐゴシック" pitchFamily="-108" charset="-128"/>
        </a:defRPr>
      </a:lvl7pPr>
      <a:lvl8pPr marL="3581400" indent="-381000" algn="l" rtl="0" fontAlgn="base">
        <a:spcBef>
          <a:spcPct val="20000"/>
        </a:spcBef>
        <a:spcAft>
          <a:spcPct val="0"/>
        </a:spcAft>
        <a:buFont typeface="Times" pitchFamily="-108" charset="0"/>
        <a:buChar char="•"/>
        <a:defRPr sz="2000">
          <a:solidFill>
            <a:srgbClr val="FFFFFF"/>
          </a:solidFill>
          <a:latin typeface="Georgia" pitchFamily="-108" charset="0"/>
          <a:ea typeface="ＭＳ Ｐゴシック" pitchFamily="-108" charset="-128"/>
        </a:defRPr>
      </a:lvl8pPr>
      <a:lvl9pPr marL="4038600" indent="-381000" algn="l" rtl="0" fontAlgn="base">
        <a:spcBef>
          <a:spcPct val="20000"/>
        </a:spcBef>
        <a:spcAft>
          <a:spcPct val="0"/>
        </a:spcAft>
        <a:buFont typeface="Times" pitchFamily="-108" charset="0"/>
        <a:buChar char="•"/>
        <a:defRPr sz="2000">
          <a:solidFill>
            <a:srgbClr val="FFFFFF"/>
          </a:solidFill>
          <a:latin typeface="Georgia" pitchFamily="-108" charset="0"/>
          <a:ea typeface="ＭＳ Ｐゴシック" pitchFamily="-108"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doi.org/10.1016%2Fj.patter.2023.100804"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7.jp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0.sv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hyperlink" Target="https://www.nature.com/articles/d41586-022-03161-1" TargetMode="External"/><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hyperlink" Target="https://physionet.org/" TargetMode="External"/><Relationship Id="rId7" Type="http://schemas.openxmlformats.org/officeDocument/2006/relationships/hyperlink" Target="https://archive.ics.uci.edu/" TargetMode="External"/><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hyperlink" Target="https://github.com/dongzhenye/biosignal-tools" TargetMode="External"/><Relationship Id="rId5" Type="http://schemas.openxmlformats.org/officeDocument/2006/relationships/hyperlink" Target="https://cran.r-project.org/web/views/Tracking.html" TargetMode="External"/><Relationship Id="rId4" Type="http://schemas.openxmlformats.org/officeDocument/2006/relationships/hyperlink" Target="https://cran.r-project.org/web/packages/biosignalEMG/index.html"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s://doi.org/10.1007/s44258-024-00043-1" TargetMode="External"/><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hyperlink" Target="https://doi.org/10.7326/M18-1990"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5"/>
          <p:cNvSpPr>
            <a:spLocks noChangeArrowheads="1"/>
          </p:cNvSpPr>
          <p:nvPr/>
        </p:nvSpPr>
        <p:spPr bwMode="auto">
          <a:xfrm>
            <a:off x="3929063" y="3438525"/>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endParaRPr lang="en-US" altLang="en-US"/>
          </a:p>
        </p:txBody>
      </p:sp>
      <p:sp>
        <p:nvSpPr>
          <p:cNvPr id="5124" name="Title 1"/>
          <p:cNvSpPr>
            <a:spLocks noGrp="1"/>
          </p:cNvSpPr>
          <p:nvPr>
            <p:ph type="ctrTitle"/>
          </p:nvPr>
        </p:nvSpPr>
        <p:spPr bwMode="auto">
          <a:xfrm>
            <a:off x="1143000" y="2285999"/>
            <a:ext cx="10629938" cy="371951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spcBef>
                <a:spcPts val="1800"/>
              </a:spcBef>
              <a:spcAft>
                <a:spcPts val="0"/>
              </a:spcAft>
            </a:pPr>
            <a:r>
              <a:rPr lang="en-US" altLang="en-US" sz="4800" dirty="0">
                <a:solidFill>
                  <a:schemeClr val="tx2"/>
                </a:solidFill>
                <a:latin typeface="Calibri"/>
                <a:ea typeface="ＭＳ Ｐゴシック"/>
                <a:cs typeface="Calibri"/>
              </a:rPr>
              <a:t>Analysis of </a:t>
            </a:r>
            <a:r>
              <a:rPr lang="en-US" altLang="en-US" sz="4800" dirty="0" err="1">
                <a:solidFill>
                  <a:schemeClr val="tx2"/>
                </a:solidFill>
                <a:latin typeface="Calibri"/>
                <a:ea typeface="ＭＳ Ｐゴシック"/>
                <a:cs typeface="Calibri"/>
              </a:rPr>
              <a:t>Biosignal</a:t>
            </a:r>
            <a:r>
              <a:rPr lang="en-US" altLang="en-US" sz="4800" dirty="0">
                <a:solidFill>
                  <a:schemeClr val="tx2"/>
                </a:solidFill>
                <a:latin typeface="Calibri"/>
                <a:ea typeface="ＭＳ Ｐゴシック"/>
                <a:cs typeface="Calibri"/>
              </a:rPr>
              <a:t> Data</a:t>
            </a:r>
            <a:br>
              <a:rPr lang="en-US" altLang="en-US" sz="2200" dirty="0">
                <a:ea typeface="ＭＳ Ｐゴシック" charset="-128"/>
                <a:cs typeface="Calibri" charset="0"/>
              </a:rPr>
            </a:br>
            <a:br>
              <a:rPr lang="en-US" altLang="en-US" sz="2200" dirty="0">
                <a:ea typeface="ＭＳ Ｐゴシック" charset="-128"/>
                <a:cs typeface="Calibri" charset="0"/>
              </a:rPr>
            </a:br>
            <a:r>
              <a:rPr lang="en-US" altLang="en-US" sz="2200" dirty="0">
                <a:solidFill>
                  <a:schemeClr val="tx2"/>
                </a:solidFill>
                <a:latin typeface="Calibri"/>
                <a:ea typeface="ＭＳ Ｐゴシック"/>
                <a:cs typeface="Calibri"/>
              </a:rPr>
              <a:t>AI4PH</a:t>
            </a:r>
            <a:endParaRPr lang="en-US" altLang="en-US" sz="2200" dirty="0">
              <a:solidFill>
                <a:schemeClr val="tx2"/>
              </a:solidFill>
              <a:ea typeface="ＭＳ Ｐゴシック"/>
            </a:endParaRPr>
          </a:p>
        </p:txBody>
      </p:sp>
      <p:pic>
        <p:nvPicPr>
          <p:cNvPr id="9" name="Picture 8">
            <a:extLst>
              <a:ext uri="{FF2B5EF4-FFF2-40B4-BE49-F238E27FC236}">
                <a16:creationId xmlns:a16="http://schemas.microsoft.com/office/drawing/2014/main" id="{485719F4-C13D-B442-A8D0-158EEE008C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4960772" y="1273139"/>
            <a:ext cx="2270456" cy="50942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D7896B-C560-A621-3FBF-F3310C4BE13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2C42F12-DA78-9452-4643-D0C0F258804D}"/>
              </a:ext>
            </a:extLst>
          </p:cNvPr>
          <p:cNvSpPr txBox="1"/>
          <p:nvPr/>
        </p:nvSpPr>
        <p:spPr>
          <a:xfrm>
            <a:off x="685800" y="1228397"/>
            <a:ext cx="11019368" cy="1754326"/>
          </a:xfrm>
          <a:prstGeom prst="rect">
            <a:avLst/>
          </a:prstGeom>
          <a:noFill/>
        </p:spPr>
        <p:txBody>
          <a:bodyPr wrap="square" lIns="91440" tIns="45720" rIns="91440" bIns="45720" anchor="t">
            <a:spAutoFit/>
          </a:bodyPr>
          <a:lstStyle/>
          <a:p>
            <a:pPr marL="457200" indent="-457200">
              <a:buFont typeface="Arial"/>
              <a:buChar char="•"/>
              <a:defRPr/>
            </a:pPr>
            <a:r>
              <a:rPr lang="en-CA" dirty="0">
                <a:latin typeface="Calibri" panose="020F0502020204030204" pitchFamily="34" charset="0"/>
                <a:cs typeface="Calibri" panose="020F0502020204030204" pitchFamily="34" charset="0"/>
              </a:rPr>
              <a:t>Classification </a:t>
            </a:r>
          </a:p>
          <a:p>
            <a:pPr marL="914400" lvl="1" indent="-457200">
              <a:buFont typeface="Arial"/>
              <a:buChar char="•"/>
              <a:defRPr/>
            </a:pPr>
            <a:r>
              <a:rPr lang="en-CA" sz="2000" dirty="0">
                <a:latin typeface="Calibri" panose="020F0502020204030204" pitchFamily="34" charset="0"/>
                <a:cs typeface="Calibri" panose="020F0502020204030204" pitchFamily="34" charset="0"/>
              </a:rPr>
              <a:t>Identifying the category where an observation belongs, given known category labels. Logistic regression is an example of a classifier from statistics.</a:t>
            </a:r>
          </a:p>
          <a:p>
            <a:pPr marL="457200" indent="-457200">
              <a:buFont typeface="Arial"/>
              <a:buChar char="•"/>
              <a:defRPr/>
            </a:pPr>
            <a:r>
              <a:rPr lang="en-CA" dirty="0">
                <a:latin typeface="Calibri" panose="020F0502020204030204" pitchFamily="34" charset="0"/>
                <a:cs typeface="Calibri" panose="020F0502020204030204" pitchFamily="34" charset="0"/>
              </a:rPr>
              <a:t>Regression</a:t>
            </a:r>
          </a:p>
          <a:p>
            <a:pPr marL="914400" lvl="1" indent="-457200">
              <a:buFont typeface="Arial"/>
              <a:buChar char="•"/>
              <a:defRPr/>
            </a:pPr>
            <a:r>
              <a:rPr lang="en-CA" sz="2000" dirty="0">
                <a:latin typeface="Calibri" panose="020F0502020204030204" pitchFamily="34" charset="0"/>
                <a:cs typeface="Calibri" panose="020F0502020204030204" pitchFamily="34" charset="0"/>
              </a:rPr>
              <a:t>Predicting a continuous outcome. Linear regression is an example of a classifier from statistics.</a:t>
            </a:r>
          </a:p>
        </p:txBody>
      </p:sp>
      <p:sp>
        <p:nvSpPr>
          <p:cNvPr id="4" name="Title 1">
            <a:extLst>
              <a:ext uri="{FF2B5EF4-FFF2-40B4-BE49-F238E27FC236}">
                <a16:creationId xmlns:a16="http://schemas.microsoft.com/office/drawing/2014/main" id="{E0E7C2BC-C4D5-2B21-1FA5-F970F39A5D42}"/>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kern="0"/>
              <a:t>Types of Machine Learning</a:t>
            </a:r>
          </a:p>
        </p:txBody>
      </p:sp>
      <p:sp>
        <p:nvSpPr>
          <p:cNvPr id="3" name="TextBox 2">
            <a:extLst>
              <a:ext uri="{FF2B5EF4-FFF2-40B4-BE49-F238E27FC236}">
                <a16:creationId xmlns:a16="http://schemas.microsoft.com/office/drawing/2014/main" id="{371E3970-50C2-EA09-BECE-8B1C73E2AE36}"/>
              </a:ext>
            </a:extLst>
          </p:cNvPr>
          <p:cNvSpPr txBox="1"/>
          <p:nvPr/>
        </p:nvSpPr>
        <p:spPr>
          <a:xfrm>
            <a:off x="4724400" y="6392971"/>
            <a:ext cx="7354899" cy="276999"/>
          </a:xfrm>
          <a:prstGeom prst="rect">
            <a:avLst/>
          </a:prstGeom>
          <a:noFill/>
        </p:spPr>
        <p:txBody>
          <a:bodyPr wrap="none" rtlCol="0" anchor="t" anchorCtr="0">
            <a:spAutoFit/>
          </a:bodyPr>
          <a:lstStyle/>
          <a:p>
            <a:pPr algn="ctr"/>
            <a:r>
              <a:rPr lang="en-US" sz="1200" b="1">
                <a:solidFill>
                  <a:srgbClr val="006A40"/>
                </a:solidFill>
                <a:latin typeface="+mn-lt"/>
              </a:rPr>
              <a:t>https://</a:t>
            </a:r>
            <a:r>
              <a:rPr lang="en-US" sz="1200" b="1" err="1">
                <a:solidFill>
                  <a:srgbClr val="006A40"/>
                </a:solidFill>
                <a:latin typeface="+mn-lt"/>
              </a:rPr>
              <a:t>towardsdatascience.com</a:t>
            </a:r>
            <a:r>
              <a:rPr lang="en-US" sz="1200" b="1">
                <a:solidFill>
                  <a:srgbClr val="006A40"/>
                </a:solidFill>
                <a:latin typeface="+mn-lt"/>
              </a:rPr>
              <a:t>/all-machine-learning-models-explained-in-6-minutes-9fe30ff6776a</a:t>
            </a:r>
          </a:p>
        </p:txBody>
      </p:sp>
    </p:spTree>
    <p:extLst>
      <p:ext uri="{BB962C8B-B14F-4D97-AF65-F5344CB8AC3E}">
        <p14:creationId xmlns:p14="http://schemas.microsoft.com/office/powerpoint/2010/main" val="33708414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0F85860-3750-7163-5573-E46D3E0B0B3F}"/>
              </a:ext>
            </a:extLst>
          </p:cNvPr>
          <p:cNvSpPr txBox="1"/>
          <p:nvPr/>
        </p:nvSpPr>
        <p:spPr>
          <a:xfrm>
            <a:off x="685800" y="1228397"/>
            <a:ext cx="11019368" cy="4524315"/>
          </a:xfrm>
          <a:prstGeom prst="rect">
            <a:avLst/>
          </a:prstGeom>
          <a:noFill/>
        </p:spPr>
        <p:txBody>
          <a:bodyPr wrap="square" lIns="91440" tIns="45720" rIns="91440" bIns="45720" anchor="t">
            <a:spAutoFit/>
          </a:bodyPr>
          <a:lstStyle/>
          <a:p>
            <a:pPr marL="457200" indent="-457200">
              <a:buFont typeface="Arial"/>
              <a:buChar char="•"/>
              <a:defRPr/>
            </a:pPr>
            <a:r>
              <a:rPr lang="en-CA" dirty="0">
                <a:latin typeface="Calibri" panose="020F0502020204030204" pitchFamily="34" charset="0"/>
                <a:cs typeface="Calibri" panose="020F0502020204030204" pitchFamily="34" charset="0"/>
              </a:rPr>
              <a:t>Within supervised and unsupervised there are LOTS (hundreds) of different model types. These might have slightly different names or variations for specific tasks or to address different types of data. </a:t>
            </a:r>
          </a:p>
          <a:p>
            <a:pPr marL="457200" indent="-457200">
              <a:buFont typeface="Arial"/>
              <a:buChar char="•"/>
              <a:defRPr/>
            </a:pPr>
            <a:r>
              <a:rPr lang="en-CA" dirty="0">
                <a:latin typeface="Calibri" panose="020F0502020204030204" pitchFamily="34" charset="0"/>
                <a:cs typeface="Calibri" panose="020F0502020204030204" pitchFamily="34" charset="0"/>
              </a:rPr>
              <a:t>There are many flavours (variations) of Random Forest and Artificial Neural Network type models. </a:t>
            </a:r>
          </a:p>
          <a:p>
            <a:pPr marL="914400" lvl="1" indent="-457200">
              <a:buFont typeface="Arial"/>
              <a:buChar char="•"/>
              <a:defRPr/>
            </a:pPr>
            <a:r>
              <a:rPr lang="en-CA" dirty="0">
                <a:latin typeface="Calibri" panose="020F0502020204030204" pitchFamily="34" charset="0"/>
                <a:cs typeface="Calibri" panose="020F0502020204030204" pitchFamily="34" charset="0"/>
              </a:rPr>
              <a:t>It can be hard to keep up. </a:t>
            </a:r>
          </a:p>
          <a:p>
            <a:pPr marL="457200" indent="-457200">
              <a:buFont typeface="Arial"/>
              <a:buChar char="•"/>
              <a:defRPr/>
            </a:pPr>
            <a:endParaRPr lang="en-CA" dirty="0">
              <a:latin typeface="Calibri" panose="020F0502020204030204" pitchFamily="34" charset="0"/>
              <a:cs typeface="Calibri" panose="020F0502020204030204" pitchFamily="34" charset="0"/>
            </a:endParaRPr>
          </a:p>
          <a:p>
            <a:pPr marL="457200" indent="-457200">
              <a:buFont typeface="Arial"/>
              <a:buChar char="•"/>
              <a:defRPr/>
            </a:pPr>
            <a:r>
              <a:rPr lang="en-CA" dirty="0">
                <a:latin typeface="Calibri" panose="020F0502020204030204" pitchFamily="34" charset="0"/>
                <a:cs typeface="Calibri" panose="020F0502020204030204" pitchFamily="34" charset="0"/>
              </a:rPr>
              <a:t>Pet Peeve!!! </a:t>
            </a:r>
          </a:p>
          <a:p>
            <a:pPr marL="914400" lvl="1" indent="-457200">
              <a:buFont typeface="Arial"/>
              <a:buChar char="•"/>
              <a:defRPr/>
            </a:pPr>
            <a:r>
              <a:rPr lang="en-CA" dirty="0">
                <a:latin typeface="Calibri" panose="020F0502020204030204" pitchFamily="34" charset="0"/>
                <a:cs typeface="Calibri" panose="020F0502020204030204" pitchFamily="34" charset="0"/>
              </a:rPr>
              <a:t>Saying “using machine learning” is like saying “using statistics” it’s nearly completely uninformative in terms of describing what you actual did for your analysis. </a:t>
            </a:r>
          </a:p>
          <a:p>
            <a:pPr marL="457200" indent="-457200">
              <a:buFont typeface="Arial"/>
              <a:buChar char="•"/>
              <a:defRPr/>
            </a:pPr>
            <a:endParaRPr lang="en-CA" dirty="0">
              <a:latin typeface="Calibri" panose="020F0502020204030204" pitchFamily="34" charset="0"/>
              <a:cs typeface="Calibri" panose="020F0502020204030204" pitchFamily="34" charset="0"/>
            </a:endParaRPr>
          </a:p>
        </p:txBody>
      </p:sp>
      <p:sp>
        <p:nvSpPr>
          <p:cNvPr id="4" name="Title 1">
            <a:extLst>
              <a:ext uri="{FF2B5EF4-FFF2-40B4-BE49-F238E27FC236}">
                <a16:creationId xmlns:a16="http://schemas.microsoft.com/office/drawing/2014/main" id="{A473303B-8CF8-52C2-ACD9-4E84F6A72F81}"/>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kern="0"/>
              <a:t>Models</a:t>
            </a:r>
          </a:p>
        </p:txBody>
      </p:sp>
    </p:spTree>
    <p:extLst>
      <p:ext uri="{BB962C8B-B14F-4D97-AF65-F5344CB8AC3E}">
        <p14:creationId xmlns:p14="http://schemas.microsoft.com/office/powerpoint/2010/main" val="24258342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6DECF0-A59F-FCE6-8FF6-2138A2BD611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0FDCB62-1F7E-CA2E-EA61-22A72139B083}"/>
              </a:ext>
            </a:extLst>
          </p:cNvPr>
          <p:cNvSpPr txBox="1"/>
          <p:nvPr/>
        </p:nvSpPr>
        <p:spPr>
          <a:xfrm>
            <a:off x="685800" y="1228397"/>
            <a:ext cx="11019368" cy="4524315"/>
          </a:xfrm>
          <a:prstGeom prst="rect">
            <a:avLst/>
          </a:prstGeom>
          <a:noFill/>
        </p:spPr>
        <p:txBody>
          <a:bodyPr wrap="square" lIns="91440" tIns="45720" rIns="91440" bIns="45720" anchor="t">
            <a:spAutoFit/>
          </a:bodyPr>
          <a:lstStyle/>
          <a:p>
            <a:pPr marL="457200" indent="-457200">
              <a:buFont typeface="Arial"/>
              <a:buChar char="•"/>
              <a:defRPr/>
            </a:pPr>
            <a:r>
              <a:rPr lang="en-CA" dirty="0">
                <a:latin typeface="Calibri" panose="020F0502020204030204" pitchFamily="34" charset="0"/>
                <a:cs typeface="Calibri" panose="020F0502020204030204" pitchFamily="34" charset="0"/>
              </a:rPr>
              <a:t>Within supervised and unsupervised there are LOTS (hundreds) of different model types. These might have slightly different names or variations for specific tasks or to address different types of data. </a:t>
            </a:r>
          </a:p>
          <a:p>
            <a:pPr marL="457200" indent="-457200">
              <a:buFont typeface="Arial"/>
              <a:buChar char="•"/>
              <a:defRPr/>
            </a:pPr>
            <a:r>
              <a:rPr lang="en-CA" dirty="0">
                <a:latin typeface="Calibri" panose="020F0502020204030204" pitchFamily="34" charset="0"/>
                <a:cs typeface="Calibri" panose="020F0502020204030204" pitchFamily="34" charset="0"/>
              </a:rPr>
              <a:t>There are many flavours (variations) of Random Forest and Artificial Neural Network type models. </a:t>
            </a:r>
          </a:p>
          <a:p>
            <a:pPr marL="914400" lvl="1" indent="-457200">
              <a:buFont typeface="Arial"/>
              <a:buChar char="•"/>
              <a:defRPr/>
            </a:pPr>
            <a:r>
              <a:rPr lang="en-CA" dirty="0">
                <a:latin typeface="Calibri" panose="020F0502020204030204" pitchFamily="34" charset="0"/>
                <a:cs typeface="Calibri" panose="020F0502020204030204" pitchFamily="34" charset="0"/>
              </a:rPr>
              <a:t>It can be hard to keep up. </a:t>
            </a:r>
          </a:p>
          <a:p>
            <a:pPr marL="457200" indent="-457200">
              <a:buFont typeface="Arial"/>
              <a:buChar char="•"/>
              <a:defRPr/>
            </a:pPr>
            <a:endParaRPr lang="en-CA" dirty="0">
              <a:latin typeface="Calibri" panose="020F0502020204030204" pitchFamily="34" charset="0"/>
              <a:cs typeface="Calibri" panose="020F0502020204030204" pitchFamily="34" charset="0"/>
            </a:endParaRPr>
          </a:p>
          <a:p>
            <a:pPr marL="457200" indent="-457200">
              <a:buFont typeface="Arial"/>
              <a:buChar char="•"/>
              <a:defRPr/>
            </a:pPr>
            <a:r>
              <a:rPr lang="en-CA" dirty="0">
                <a:latin typeface="Calibri" panose="020F0502020204030204" pitchFamily="34" charset="0"/>
                <a:cs typeface="Calibri" panose="020F0502020204030204" pitchFamily="34" charset="0"/>
              </a:rPr>
              <a:t>Pet Peeve!!! </a:t>
            </a:r>
          </a:p>
          <a:p>
            <a:pPr marL="914400" lvl="1" indent="-457200">
              <a:buFont typeface="Arial"/>
              <a:buChar char="•"/>
              <a:defRPr/>
            </a:pPr>
            <a:r>
              <a:rPr lang="en-CA" dirty="0">
                <a:latin typeface="Calibri" panose="020F0502020204030204" pitchFamily="34" charset="0"/>
                <a:cs typeface="Calibri" panose="020F0502020204030204" pitchFamily="34" charset="0"/>
              </a:rPr>
              <a:t>Saying “using machine learning” is like saying “using statistics” it’s nearly completely uninformative in terms of describing what you actual did for your analysis. </a:t>
            </a:r>
          </a:p>
          <a:p>
            <a:pPr marL="457200" indent="-457200">
              <a:buFont typeface="Arial"/>
              <a:buChar char="•"/>
              <a:defRPr/>
            </a:pPr>
            <a:endParaRPr lang="en-CA" dirty="0">
              <a:latin typeface="Calibri" panose="020F0502020204030204" pitchFamily="34" charset="0"/>
              <a:cs typeface="Calibri" panose="020F0502020204030204" pitchFamily="34" charset="0"/>
            </a:endParaRPr>
          </a:p>
        </p:txBody>
      </p:sp>
      <p:sp>
        <p:nvSpPr>
          <p:cNvPr id="4" name="Title 1">
            <a:extLst>
              <a:ext uri="{FF2B5EF4-FFF2-40B4-BE49-F238E27FC236}">
                <a16:creationId xmlns:a16="http://schemas.microsoft.com/office/drawing/2014/main" id="{B6A48527-72EF-8163-1676-6B6E728E8600}"/>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kern="0" dirty="0"/>
              <a:t>Models</a:t>
            </a:r>
          </a:p>
        </p:txBody>
      </p:sp>
    </p:spTree>
    <p:extLst>
      <p:ext uri="{BB962C8B-B14F-4D97-AF65-F5344CB8AC3E}">
        <p14:creationId xmlns:p14="http://schemas.microsoft.com/office/powerpoint/2010/main" val="23786315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DF3D8A-9F1F-281F-6CC8-9D041F683A95}"/>
            </a:ext>
          </a:extLst>
        </p:cNvPr>
        <p:cNvGrpSpPr/>
        <p:nvPr/>
      </p:nvGrpSpPr>
      <p:grpSpPr>
        <a:xfrm>
          <a:off x="0" y="0"/>
          <a:ext cx="0" cy="0"/>
          <a:chOff x="0" y="0"/>
          <a:chExt cx="0" cy="0"/>
        </a:xfrm>
      </p:grpSpPr>
      <p:pic>
        <p:nvPicPr>
          <p:cNvPr id="5" name="Picture 4" descr="A diagram of a data processing process&#10;&#10;AI-generated content may be incorrect.">
            <a:extLst>
              <a:ext uri="{FF2B5EF4-FFF2-40B4-BE49-F238E27FC236}">
                <a16:creationId xmlns:a16="http://schemas.microsoft.com/office/drawing/2014/main" id="{85C9E59D-A133-1AB3-B4EF-6B767A309D74}"/>
              </a:ext>
            </a:extLst>
          </p:cNvPr>
          <p:cNvPicPr>
            <a:picLocks noChangeAspect="1"/>
          </p:cNvPicPr>
          <p:nvPr/>
        </p:nvPicPr>
        <p:blipFill>
          <a:blip r:embed="rId3"/>
          <a:stretch>
            <a:fillRect/>
          </a:stretch>
        </p:blipFill>
        <p:spPr>
          <a:xfrm>
            <a:off x="5690142" y="2143275"/>
            <a:ext cx="6413500" cy="4572000"/>
          </a:xfrm>
          <a:prstGeom prst="rect">
            <a:avLst/>
          </a:prstGeom>
        </p:spPr>
      </p:pic>
      <p:sp>
        <p:nvSpPr>
          <p:cNvPr id="2" name="TextBox 1">
            <a:extLst>
              <a:ext uri="{FF2B5EF4-FFF2-40B4-BE49-F238E27FC236}">
                <a16:creationId xmlns:a16="http://schemas.microsoft.com/office/drawing/2014/main" id="{6C0FC4C8-3B34-1AFD-166A-41B61E78AC42}"/>
              </a:ext>
            </a:extLst>
          </p:cNvPr>
          <p:cNvSpPr txBox="1"/>
          <p:nvPr/>
        </p:nvSpPr>
        <p:spPr>
          <a:xfrm>
            <a:off x="685800" y="1228397"/>
            <a:ext cx="6693195" cy="3785652"/>
          </a:xfrm>
          <a:prstGeom prst="rect">
            <a:avLst/>
          </a:prstGeom>
          <a:noFill/>
        </p:spPr>
        <p:txBody>
          <a:bodyPr wrap="square" lIns="91440" tIns="45720" rIns="91440" bIns="45720" anchor="t">
            <a:spAutoFit/>
          </a:bodyPr>
          <a:lstStyle/>
          <a:p>
            <a:pPr marL="457200" indent="-457200">
              <a:buFont typeface="Arial"/>
              <a:buChar char="•"/>
              <a:defRPr/>
            </a:pPr>
            <a:r>
              <a:rPr lang="en-CA" dirty="0">
                <a:latin typeface="Calibri" panose="020F0502020204030204" pitchFamily="34" charset="0"/>
                <a:cs typeface="Calibri" panose="020F0502020204030204" pitchFamily="34" charset="0"/>
              </a:rPr>
              <a:t>Unique considerations</a:t>
            </a:r>
          </a:p>
          <a:p>
            <a:pPr marL="914400" lvl="1" indent="-457200">
              <a:buFont typeface="Arial"/>
              <a:buChar char="•"/>
              <a:defRPr/>
            </a:pPr>
            <a:r>
              <a:rPr lang="en-CA" dirty="0">
                <a:latin typeface="Calibri" panose="020F0502020204030204" pitchFamily="34" charset="0"/>
                <a:cs typeface="Calibri" panose="020F0502020204030204" pitchFamily="34" charset="0"/>
              </a:rPr>
              <a:t> High frequency </a:t>
            </a:r>
          </a:p>
          <a:p>
            <a:pPr marL="1371600" lvl="2" indent="-457200">
              <a:buFont typeface="Arial"/>
              <a:buChar char="•"/>
              <a:defRPr/>
            </a:pPr>
            <a:r>
              <a:rPr lang="en-CA" dirty="0">
                <a:latin typeface="Calibri" panose="020F0502020204030204" pitchFamily="34" charset="0"/>
                <a:cs typeface="Calibri" panose="020F0502020204030204" pitchFamily="34" charset="0"/>
              </a:rPr>
              <a:t>How to understand time and extremely correlated data</a:t>
            </a:r>
          </a:p>
          <a:p>
            <a:pPr marL="914400" lvl="1" indent="-457200">
              <a:buFont typeface="Arial"/>
              <a:buChar char="•"/>
              <a:defRPr/>
            </a:pPr>
            <a:r>
              <a:rPr lang="en-CA" dirty="0">
                <a:latin typeface="Calibri" panose="020F0502020204030204" pitchFamily="34" charset="0"/>
                <a:cs typeface="Calibri" panose="020F0502020204030204" pitchFamily="34" charset="0"/>
              </a:rPr>
              <a:t>Train/Testing	</a:t>
            </a:r>
          </a:p>
          <a:p>
            <a:pPr marL="1371600" lvl="2" indent="-457200">
              <a:buFont typeface="Arial"/>
              <a:buChar char="•"/>
              <a:defRPr/>
            </a:pPr>
            <a:r>
              <a:rPr lang="en-CA" dirty="0">
                <a:latin typeface="Calibri" panose="020F0502020204030204" pitchFamily="34" charset="0"/>
                <a:cs typeface="Calibri" panose="020F0502020204030204" pitchFamily="34" charset="0"/>
              </a:rPr>
              <a:t>Data leakage</a:t>
            </a:r>
          </a:p>
          <a:p>
            <a:pPr marL="914400" lvl="1" indent="-457200">
              <a:buFont typeface="Arial"/>
              <a:buChar char="•"/>
              <a:defRPr/>
            </a:pPr>
            <a:r>
              <a:rPr lang="en-CA" dirty="0">
                <a:latin typeface="Calibri" panose="020F0502020204030204" pitchFamily="34" charset="0"/>
                <a:cs typeface="Calibri" panose="020F0502020204030204" pitchFamily="34" charset="0"/>
              </a:rPr>
              <a:t>Feature extraction</a:t>
            </a:r>
          </a:p>
          <a:p>
            <a:pPr marL="914400" lvl="1" indent="-457200">
              <a:buFont typeface="Arial"/>
              <a:buChar char="•"/>
              <a:defRPr/>
            </a:pPr>
            <a:r>
              <a:rPr lang="en-CA" dirty="0">
                <a:latin typeface="Calibri" panose="020F0502020204030204" pitchFamily="34" charset="0"/>
                <a:cs typeface="Calibri" panose="020F0502020204030204" pitchFamily="34" charset="0"/>
              </a:rPr>
              <a:t>Computational complexity</a:t>
            </a:r>
          </a:p>
          <a:p>
            <a:pPr marL="914400" lvl="1" indent="-457200">
              <a:buFont typeface="Arial"/>
              <a:buChar char="•"/>
              <a:defRPr/>
            </a:pPr>
            <a:r>
              <a:rPr lang="en-CA" dirty="0">
                <a:latin typeface="Calibri" panose="020F0502020204030204" pitchFamily="34" charset="0"/>
                <a:cs typeface="Calibri" panose="020F0502020204030204" pitchFamily="34" charset="0"/>
              </a:rPr>
              <a:t>Equity (more later)</a:t>
            </a:r>
          </a:p>
          <a:p>
            <a:pPr marL="914400" lvl="1" indent="-457200">
              <a:buFont typeface="Arial"/>
              <a:buChar char="•"/>
              <a:defRPr/>
            </a:pPr>
            <a:endParaRPr lang="en-CA" dirty="0">
              <a:latin typeface="Calibri" panose="020F0502020204030204" pitchFamily="34" charset="0"/>
              <a:cs typeface="Calibri" panose="020F0502020204030204" pitchFamily="34" charset="0"/>
            </a:endParaRPr>
          </a:p>
        </p:txBody>
      </p:sp>
      <p:sp>
        <p:nvSpPr>
          <p:cNvPr id="4" name="Title 1">
            <a:extLst>
              <a:ext uri="{FF2B5EF4-FFF2-40B4-BE49-F238E27FC236}">
                <a16:creationId xmlns:a16="http://schemas.microsoft.com/office/drawing/2014/main" id="{1CA0CCBD-9418-AB75-14DC-8A23BBD91BA2}"/>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kern="0" dirty="0"/>
              <a:t>ML and </a:t>
            </a:r>
            <a:r>
              <a:rPr lang="en-CA" kern="0" dirty="0" err="1"/>
              <a:t>biosignal</a:t>
            </a:r>
            <a:r>
              <a:rPr lang="en-CA" kern="0" dirty="0"/>
              <a:t> data</a:t>
            </a:r>
          </a:p>
        </p:txBody>
      </p:sp>
    </p:spTree>
    <p:extLst>
      <p:ext uri="{BB962C8B-B14F-4D97-AF65-F5344CB8AC3E}">
        <p14:creationId xmlns:p14="http://schemas.microsoft.com/office/powerpoint/2010/main" val="15577030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C6A71D-1DF9-42B0-08BD-DA3B2BCC176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3500EE8-85B4-82DB-593A-818D6EA0CB2E}"/>
              </a:ext>
            </a:extLst>
          </p:cNvPr>
          <p:cNvSpPr txBox="1"/>
          <p:nvPr/>
        </p:nvSpPr>
        <p:spPr>
          <a:xfrm>
            <a:off x="685800" y="1228397"/>
            <a:ext cx="11019368" cy="4893647"/>
          </a:xfrm>
          <a:prstGeom prst="rect">
            <a:avLst/>
          </a:prstGeom>
          <a:noFill/>
        </p:spPr>
        <p:txBody>
          <a:bodyPr wrap="square" lIns="91440" tIns="45720" rIns="91440" bIns="45720" anchor="t">
            <a:spAutoFit/>
          </a:bodyPr>
          <a:lstStyle/>
          <a:p>
            <a:pPr marL="457200" indent="-457200">
              <a:buFont typeface="Arial"/>
              <a:buChar char="•"/>
              <a:defRPr/>
            </a:pPr>
            <a:r>
              <a:rPr lang="en-CA" dirty="0">
                <a:latin typeface="Calibri" panose="020F0502020204030204" pitchFamily="34" charset="0"/>
                <a:cs typeface="Calibri" panose="020F0502020204030204" pitchFamily="34" charset="0"/>
              </a:rPr>
              <a:t>Typical ML models and tutorials that you will see for ML do not consider high frequency data </a:t>
            </a:r>
          </a:p>
          <a:p>
            <a:pPr marL="914400" lvl="1" indent="-457200">
              <a:buFont typeface="Arial"/>
              <a:buChar char="•"/>
              <a:defRPr/>
            </a:pPr>
            <a:r>
              <a:rPr lang="en-CA" dirty="0">
                <a:latin typeface="Calibri" panose="020F0502020204030204" pitchFamily="34" charset="0"/>
                <a:cs typeface="Calibri" panose="020F0502020204030204" pitchFamily="34" charset="0"/>
              </a:rPr>
              <a:t>Models do not automatically understand time or account for correlated nature of </a:t>
            </a:r>
            <a:r>
              <a:rPr lang="en-CA" dirty="0" err="1">
                <a:latin typeface="Calibri" panose="020F0502020204030204" pitchFamily="34" charset="0"/>
                <a:cs typeface="Calibri" panose="020F0502020204030204" pitchFamily="34" charset="0"/>
              </a:rPr>
              <a:t>biosignal</a:t>
            </a:r>
            <a:r>
              <a:rPr lang="en-CA" dirty="0">
                <a:latin typeface="Calibri" panose="020F0502020204030204" pitchFamily="34" charset="0"/>
                <a:cs typeface="Calibri" panose="020F0502020204030204" pitchFamily="34" charset="0"/>
              </a:rPr>
              <a:t> data. Need to know about specific models. </a:t>
            </a:r>
          </a:p>
          <a:p>
            <a:pPr marL="914400" lvl="1" indent="-457200">
              <a:buFont typeface="Arial"/>
              <a:buChar char="•"/>
              <a:defRPr/>
            </a:pPr>
            <a:r>
              <a:rPr lang="en-CA" dirty="0">
                <a:latin typeface="Calibri" panose="020F0502020204030204" pitchFamily="34" charset="0"/>
                <a:cs typeface="Calibri" panose="020F0502020204030204" pitchFamily="34" charset="0"/>
              </a:rPr>
              <a:t>For accelerometer and other </a:t>
            </a:r>
            <a:r>
              <a:rPr lang="en-CA" dirty="0" err="1">
                <a:latin typeface="Calibri" panose="020F0502020204030204" pitchFamily="34" charset="0"/>
                <a:cs typeface="Calibri" panose="020F0502020204030204" pitchFamily="34" charset="0"/>
              </a:rPr>
              <a:t>biosignal</a:t>
            </a:r>
            <a:r>
              <a:rPr lang="en-CA" dirty="0">
                <a:latin typeface="Calibri" panose="020F0502020204030204" pitchFamily="34" charset="0"/>
                <a:cs typeface="Calibri" panose="020F0502020204030204" pitchFamily="34" charset="0"/>
              </a:rPr>
              <a:t> data types still lots of work on accounting for high frequency data. </a:t>
            </a:r>
          </a:p>
          <a:p>
            <a:pPr marL="457200" indent="-457200">
              <a:buFont typeface="Arial"/>
              <a:buChar char="•"/>
              <a:defRPr/>
            </a:pPr>
            <a:r>
              <a:rPr lang="en-CA" dirty="0">
                <a:latin typeface="Calibri" panose="020F0502020204030204" pitchFamily="34" charset="0"/>
                <a:cs typeface="Calibri" panose="020F0502020204030204" pitchFamily="34" charset="0"/>
              </a:rPr>
              <a:t>Potential methods that can solve this problem</a:t>
            </a:r>
          </a:p>
          <a:p>
            <a:pPr marL="914400" lvl="1" indent="-457200">
              <a:buFont typeface="Arial"/>
              <a:buChar char="•"/>
              <a:defRPr/>
            </a:pPr>
            <a:r>
              <a:rPr lang="en-CA" dirty="0">
                <a:latin typeface="Calibri" panose="020F0502020204030204" pitchFamily="34" charset="0"/>
                <a:cs typeface="Calibri" panose="020F0502020204030204" pitchFamily="34" charset="0"/>
              </a:rPr>
              <a:t>Recurrent Neural Networks (RNN) can keep track of arbitrary long-term dependencies but suffer from the ‘vanishing gradient problem’. </a:t>
            </a:r>
          </a:p>
          <a:p>
            <a:pPr marL="914400" lvl="1" indent="-457200">
              <a:buFont typeface="Arial"/>
              <a:buChar char="•"/>
              <a:defRPr/>
            </a:pPr>
            <a:r>
              <a:rPr lang="en-CA" dirty="0">
                <a:latin typeface="Calibri" panose="020F0502020204030204" pitchFamily="34" charset="0"/>
                <a:cs typeface="Calibri" panose="020F0502020204030204" pitchFamily="34" charset="0"/>
              </a:rPr>
              <a:t>Long-Short Term Memory (LSTM) creates an additional module in a neural network that learns when to remember and when to forget pertinent information.</a:t>
            </a:r>
          </a:p>
          <a:p>
            <a:pPr marL="914400" lvl="1" indent="-457200">
              <a:buFont typeface="Arial"/>
              <a:buChar char="•"/>
              <a:defRPr/>
            </a:pPr>
            <a:r>
              <a:rPr lang="en-CA" dirty="0">
                <a:latin typeface="Calibri" panose="020F0502020204030204" pitchFamily="34" charset="0"/>
                <a:cs typeface="Calibri" panose="020F0502020204030204" pitchFamily="34" charset="0"/>
              </a:rPr>
              <a:t>Transformer architecture. Much faster to train. </a:t>
            </a:r>
          </a:p>
        </p:txBody>
      </p:sp>
      <p:sp>
        <p:nvSpPr>
          <p:cNvPr id="4" name="Title 1">
            <a:extLst>
              <a:ext uri="{FF2B5EF4-FFF2-40B4-BE49-F238E27FC236}">
                <a16:creationId xmlns:a16="http://schemas.microsoft.com/office/drawing/2014/main" id="{6262A5E0-BA47-D106-DB27-C856C292B265}"/>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dirty="0">
                <a:latin typeface="Calibri" panose="020F0502020204030204" pitchFamily="34" charset="0"/>
                <a:cs typeface="Calibri" panose="020F0502020204030204" pitchFamily="34" charset="0"/>
              </a:rPr>
              <a:t>High frequency</a:t>
            </a:r>
            <a:endParaRPr lang="en-CA" kern="0" dirty="0"/>
          </a:p>
        </p:txBody>
      </p:sp>
      <p:sp>
        <p:nvSpPr>
          <p:cNvPr id="3" name="TextBox 2">
            <a:extLst>
              <a:ext uri="{FF2B5EF4-FFF2-40B4-BE49-F238E27FC236}">
                <a16:creationId xmlns:a16="http://schemas.microsoft.com/office/drawing/2014/main" id="{130D5E47-A800-A6EA-E547-552F0EE16BB3}"/>
              </a:ext>
            </a:extLst>
          </p:cNvPr>
          <p:cNvSpPr txBox="1"/>
          <p:nvPr/>
        </p:nvSpPr>
        <p:spPr>
          <a:xfrm>
            <a:off x="8645497" y="6338500"/>
            <a:ext cx="3336170" cy="276999"/>
          </a:xfrm>
          <a:prstGeom prst="rect">
            <a:avLst/>
          </a:prstGeom>
          <a:noFill/>
        </p:spPr>
        <p:txBody>
          <a:bodyPr wrap="none" rtlCol="0" anchor="t" anchorCtr="0">
            <a:spAutoFit/>
          </a:bodyPr>
          <a:lstStyle/>
          <a:p>
            <a:pPr algn="ctr"/>
            <a:r>
              <a:rPr lang="en-US" sz="1200" b="1" dirty="0">
                <a:solidFill>
                  <a:srgbClr val="006A40"/>
                </a:solidFill>
                <a:latin typeface="+mn-lt"/>
              </a:rPr>
              <a:t>https://</a:t>
            </a:r>
            <a:r>
              <a:rPr lang="en-US" sz="1200" b="1" dirty="0" err="1">
                <a:solidFill>
                  <a:srgbClr val="006A40"/>
                </a:solidFill>
                <a:latin typeface="+mn-lt"/>
              </a:rPr>
              <a:t>pubmed.ncbi.nlm.nih.gov</a:t>
            </a:r>
            <a:r>
              <a:rPr lang="en-US" sz="1200" b="1" dirty="0">
                <a:solidFill>
                  <a:srgbClr val="006A40"/>
                </a:solidFill>
                <a:latin typeface="+mn-lt"/>
              </a:rPr>
              <a:t>/35884354/</a:t>
            </a:r>
          </a:p>
        </p:txBody>
      </p:sp>
    </p:spTree>
    <p:extLst>
      <p:ext uri="{BB962C8B-B14F-4D97-AF65-F5344CB8AC3E}">
        <p14:creationId xmlns:p14="http://schemas.microsoft.com/office/powerpoint/2010/main" val="213034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4641C5-47F6-111B-21DE-9F4552E0422F}"/>
            </a:ext>
          </a:extLst>
        </p:cNvPr>
        <p:cNvGrpSpPr/>
        <p:nvPr/>
      </p:nvGrpSpPr>
      <p:grpSpPr>
        <a:xfrm>
          <a:off x="0" y="0"/>
          <a:ext cx="0" cy="0"/>
          <a:chOff x="0" y="0"/>
          <a:chExt cx="0" cy="0"/>
        </a:xfrm>
      </p:grpSpPr>
      <p:sp>
        <p:nvSpPr>
          <p:cNvPr id="4" name="Title 1">
            <a:extLst>
              <a:ext uri="{FF2B5EF4-FFF2-40B4-BE49-F238E27FC236}">
                <a16:creationId xmlns:a16="http://schemas.microsoft.com/office/drawing/2014/main" id="{8BC13332-9A29-7EFC-A8FA-E9C77DF4983E}"/>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dirty="0">
                <a:latin typeface="Calibri" panose="020F0502020204030204" pitchFamily="34" charset="0"/>
                <a:cs typeface="Calibri" panose="020F0502020204030204" pitchFamily="34" charset="0"/>
              </a:rPr>
              <a:t>High frequency - Example</a:t>
            </a:r>
            <a:endParaRPr lang="en-CA" kern="0" dirty="0"/>
          </a:p>
        </p:txBody>
      </p:sp>
      <p:sp>
        <p:nvSpPr>
          <p:cNvPr id="3" name="TextBox 2">
            <a:extLst>
              <a:ext uri="{FF2B5EF4-FFF2-40B4-BE49-F238E27FC236}">
                <a16:creationId xmlns:a16="http://schemas.microsoft.com/office/drawing/2014/main" id="{A8A7BD12-4171-BE03-2920-CD85248DF5FE}"/>
              </a:ext>
            </a:extLst>
          </p:cNvPr>
          <p:cNvSpPr txBox="1"/>
          <p:nvPr/>
        </p:nvSpPr>
        <p:spPr>
          <a:xfrm>
            <a:off x="8645497" y="6338500"/>
            <a:ext cx="3336170" cy="276999"/>
          </a:xfrm>
          <a:prstGeom prst="rect">
            <a:avLst/>
          </a:prstGeom>
          <a:noFill/>
        </p:spPr>
        <p:txBody>
          <a:bodyPr wrap="none" rtlCol="0" anchor="t" anchorCtr="0">
            <a:spAutoFit/>
          </a:bodyPr>
          <a:lstStyle/>
          <a:p>
            <a:pPr algn="ctr"/>
            <a:r>
              <a:rPr lang="en-US" sz="1200" b="1" dirty="0">
                <a:solidFill>
                  <a:srgbClr val="006A40"/>
                </a:solidFill>
                <a:latin typeface="+mn-lt"/>
              </a:rPr>
              <a:t>https://</a:t>
            </a:r>
            <a:r>
              <a:rPr lang="en-US" sz="1200" b="1" dirty="0" err="1">
                <a:solidFill>
                  <a:srgbClr val="006A40"/>
                </a:solidFill>
                <a:latin typeface="+mn-lt"/>
              </a:rPr>
              <a:t>pubmed.ncbi.nlm.nih.gov</a:t>
            </a:r>
            <a:r>
              <a:rPr lang="en-US" sz="1200" b="1" dirty="0">
                <a:solidFill>
                  <a:srgbClr val="006A40"/>
                </a:solidFill>
                <a:latin typeface="+mn-lt"/>
              </a:rPr>
              <a:t>/35884354/</a:t>
            </a:r>
          </a:p>
        </p:txBody>
      </p:sp>
      <p:pic>
        <p:nvPicPr>
          <p:cNvPr id="6" name="Picture 5" descr="A diagram of a cell&#10;&#10;AI-generated content may be incorrect.">
            <a:extLst>
              <a:ext uri="{FF2B5EF4-FFF2-40B4-BE49-F238E27FC236}">
                <a16:creationId xmlns:a16="http://schemas.microsoft.com/office/drawing/2014/main" id="{3FB169BD-4431-F7F0-2D8D-5DA8437D53F3}"/>
              </a:ext>
            </a:extLst>
          </p:cNvPr>
          <p:cNvPicPr>
            <a:picLocks noChangeAspect="1"/>
          </p:cNvPicPr>
          <p:nvPr/>
        </p:nvPicPr>
        <p:blipFill>
          <a:blip r:embed="rId3"/>
          <a:stretch>
            <a:fillRect/>
          </a:stretch>
        </p:blipFill>
        <p:spPr>
          <a:xfrm>
            <a:off x="1775638" y="1247525"/>
            <a:ext cx="8867552" cy="5090975"/>
          </a:xfrm>
          <a:prstGeom prst="rect">
            <a:avLst/>
          </a:prstGeom>
        </p:spPr>
      </p:pic>
    </p:spTree>
    <p:extLst>
      <p:ext uri="{BB962C8B-B14F-4D97-AF65-F5344CB8AC3E}">
        <p14:creationId xmlns:p14="http://schemas.microsoft.com/office/powerpoint/2010/main" val="10179043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532EED-5CCB-E3CA-88E9-A7769950FD65}"/>
            </a:ext>
          </a:extLst>
        </p:cNvPr>
        <p:cNvGrpSpPr/>
        <p:nvPr/>
      </p:nvGrpSpPr>
      <p:grpSpPr>
        <a:xfrm>
          <a:off x="0" y="0"/>
          <a:ext cx="0" cy="0"/>
          <a:chOff x="0" y="0"/>
          <a:chExt cx="0" cy="0"/>
        </a:xfrm>
      </p:grpSpPr>
      <p:sp>
        <p:nvSpPr>
          <p:cNvPr id="4" name="Title 1">
            <a:extLst>
              <a:ext uri="{FF2B5EF4-FFF2-40B4-BE49-F238E27FC236}">
                <a16:creationId xmlns:a16="http://schemas.microsoft.com/office/drawing/2014/main" id="{CB05D358-60B7-03B7-86E3-170B550D772C}"/>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dirty="0">
                <a:latin typeface="Calibri" panose="020F0502020204030204" pitchFamily="34" charset="0"/>
                <a:cs typeface="Calibri" panose="020F0502020204030204" pitchFamily="34" charset="0"/>
              </a:rPr>
              <a:t>High frequency - Example</a:t>
            </a:r>
            <a:endParaRPr lang="en-CA" kern="0" dirty="0"/>
          </a:p>
        </p:txBody>
      </p:sp>
      <p:sp>
        <p:nvSpPr>
          <p:cNvPr id="3" name="TextBox 2">
            <a:extLst>
              <a:ext uri="{FF2B5EF4-FFF2-40B4-BE49-F238E27FC236}">
                <a16:creationId xmlns:a16="http://schemas.microsoft.com/office/drawing/2014/main" id="{3C3DFD9C-8E87-9E6C-A4BD-D9EC4E420413}"/>
              </a:ext>
            </a:extLst>
          </p:cNvPr>
          <p:cNvSpPr txBox="1"/>
          <p:nvPr/>
        </p:nvSpPr>
        <p:spPr>
          <a:xfrm>
            <a:off x="8645497" y="6338500"/>
            <a:ext cx="3336170" cy="276999"/>
          </a:xfrm>
          <a:prstGeom prst="rect">
            <a:avLst/>
          </a:prstGeom>
          <a:noFill/>
        </p:spPr>
        <p:txBody>
          <a:bodyPr wrap="none" rtlCol="0" anchor="t" anchorCtr="0">
            <a:spAutoFit/>
          </a:bodyPr>
          <a:lstStyle/>
          <a:p>
            <a:pPr algn="ctr"/>
            <a:r>
              <a:rPr lang="en-US" sz="1200" b="1" dirty="0">
                <a:solidFill>
                  <a:srgbClr val="006A40"/>
                </a:solidFill>
                <a:latin typeface="+mn-lt"/>
              </a:rPr>
              <a:t>https://</a:t>
            </a:r>
            <a:r>
              <a:rPr lang="en-US" sz="1200" b="1" dirty="0" err="1">
                <a:solidFill>
                  <a:srgbClr val="006A40"/>
                </a:solidFill>
                <a:latin typeface="+mn-lt"/>
              </a:rPr>
              <a:t>pubmed.ncbi.nlm.nih.gov</a:t>
            </a:r>
            <a:r>
              <a:rPr lang="en-US" sz="1200" b="1" dirty="0">
                <a:solidFill>
                  <a:srgbClr val="006A40"/>
                </a:solidFill>
                <a:latin typeface="+mn-lt"/>
              </a:rPr>
              <a:t>/35884354/</a:t>
            </a:r>
          </a:p>
        </p:txBody>
      </p:sp>
      <p:pic>
        <p:nvPicPr>
          <p:cNvPr id="8" name="Picture 7" descr="A diagram of a graph&#10;&#10;AI-generated content may be incorrect.">
            <a:extLst>
              <a:ext uri="{FF2B5EF4-FFF2-40B4-BE49-F238E27FC236}">
                <a16:creationId xmlns:a16="http://schemas.microsoft.com/office/drawing/2014/main" id="{FF3DAAE5-ACB5-B8D9-20E7-62EA42954945}"/>
              </a:ext>
            </a:extLst>
          </p:cNvPr>
          <p:cNvPicPr>
            <a:picLocks noChangeAspect="1"/>
          </p:cNvPicPr>
          <p:nvPr/>
        </p:nvPicPr>
        <p:blipFill>
          <a:blip r:embed="rId3"/>
          <a:stretch>
            <a:fillRect/>
          </a:stretch>
        </p:blipFill>
        <p:spPr>
          <a:xfrm>
            <a:off x="619311" y="1198682"/>
            <a:ext cx="10558693" cy="4931735"/>
          </a:xfrm>
          <a:prstGeom prst="rect">
            <a:avLst/>
          </a:prstGeom>
        </p:spPr>
      </p:pic>
    </p:spTree>
    <p:extLst>
      <p:ext uri="{BB962C8B-B14F-4D97-AF65-F5344CB8AC3E}">
        <p14:creationId xmlns:p14="http://schemas.microsoft.com/office/powerpoint/2010/main" val="6727664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1E8619-7BC4-04DC-3997-F3C92F4997A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C0E78B4-64D4-6407-5CDB-5CA18A368A45}"/>
              </a:ext>
            </a:extLst>
          </p:cNvPr>
          <p:cNvSpPr txBox="1"/>
          <p:nvPr/>
        </p:nvSpPr>
        <p:spPr>
          <a:xfrm>
            <a:off x="685800" y="1228397"/>
            <a:ext cx="11019368" cy="4524315"/>
          </a:xfrm>
          <a:prstGeom prst="rect">
            <a:avLst/>
          </a:prstGeom>
          <a:noFill/>
        </p:spPr>
        <p:txBody>
          <a:bodyPr wrap="square" lIns="91440" tIns="45720" rIns="91440" bIns="45720" anchor="t">
            <a:spAutoFit/>
          </a:bodyPr>
          <a:lstStyle/>
          <a:p>
            <a:pPr marL="457200" indent="-457200">
              <a:buFont typeface="Arial"/>
              <a:buChar char="•"/>
              <a:defRPr/>
            </a:pPr>
            <a:r>
              <a:rPr lang="en-CA" dirty="0">
                <a:latin typeface="Calibri" panose="020F0502020204030204" pitchFamily="34" charset="0"/>
                <a:cs typeface="Calibri" panose="020F0502020204030204" pitchFamily="34" charset="0"/>
              </a:rPr>
              <a:t>Most ML tutorials will very basic training and testing </a:t>
            </a:r>
          </a:p>
          <a:p>
            <a:pPr marL="914400" lvl="1" indent="-457200">
              <a:buFont typeface="Arial"/>
              <a:buChar char="•"/>
              <a:defRPr/>
            </a:pPr>
            <a:r>
              <a:rPr lang="en-CA" dirty="0">
                <a:latin typeface="Calibri" panose="020F0502020204030204" pitchFamily="34" charset="0"/>
                <a:cs typeface="Calibri" panose="020F0502020204030204" pitchFamily="34" charset="0"/>
              </a:rPr>
              <a:t>70/30 split of the data</a:t>
            </a:r>
          </a:p>
          <a:p>
            <a:pPr marL="914400" lvl="1" indent="-457200">
              <a:buFont typeface="Arial"/>
              <a:buChar char="•"/>
              <a:defRPr/>
            </a:pPr>
            <a:r>
              <a:rPr lang="en-CA" dirty="0">
                <a:latin typeface="Calibri" panose="020F0502020204030204" pitchFamily="34" charset="0"/>
                <a:cs typeface="Calibri" panose="020F0502020204030204" pitchFamily="34" charset="0"/>
              </a:rPr>
              <a:t>This does not work with </a:t>
            </a:r>
            <a:r>
              <a:rPr lang="en-CA" dirty="0" err="1">
                <a:latin typeface="Calibri" panose="020F0502020204030204" pitchFamily="34" charset="0"/>
                <a:cs typeface="Calibri" panose="020F0502020204030204" pitchFamily="34" charset="0"/>
              </a:rPr>
              <a:t>biosignal</a:t>
            </a:r>
            <a:r>
              <a:rPr lang="en-CA" dirty="0">
                <a:latin typeface="Calibri" panose="020F0502020204030204" pitchFamily="34" charset="0"/>
                <a:cs typeface="Calibri" panose="020F0502020204030204" pitchFamily="34" charset="0"/>
              </a:rPr>
              <a:t> data! </a:t>
            </a:r>
          </a:p>
          <a:p>
            <a:pPr marL="457200" indent="-457200">
              <a:buFont typeface="Arial"/>
              <a:buChar char="•"/>
              <a:defRPr/>
            </a:pPr>
            <a:r>
              <a:rPr lang="en-CA" dirty="0">
                <a:latin typeface="Calibri" panose="020F0502020204030204" pitchFamily="34" charset="0"/>
                <a:cs typeface="Calibri" panose="020F0502020204030204" pitchFamily="34" charset="0"/>
              </a:rPr>
              <a:t>Data leakage</a:t>
            </a:r>
          </a:p>
          <a:p>
            <a:pPr marL="914400" lvl="1" indent="-457200">
              <a:buFont typeface="Arial"/>
              <a:buChar char="•"/>
              <a:defRPr/>
            </a:pPr>
            <a:r>
              <a:rPr lang="en-CA" dirty="0">
                <a:latin typeface="Calibri" panose="020F0502020204030204" pitchFamily="34" charset="0"/>
                <a:cs typeface="Calibri" panose="020F0502020204030204" pitchFamily="34" charset="0"/>
              </a:rPr>
              <a:t>Use of information in the model training process which would not be expected to be available for prediction, causing overestimation of model quality.</a:t>
            </a:r>
          </a:p>
          <a:p>
            <a:pPr marL="1371600" lvl="2" indent="-457200">
              <a:buFont typeface="Arial"/>
              <a:buChar char="•"/>
              <a:defRPr/>
            </a:pPr>
            <a:r>
              <a:rPr lang="en-CA" dirty="0">
                <a:latin typeface="Calibri" panose="020F0502020204030204" pitchFamily="34" charset="0"/>
                <a:cs typeface="Calibri" panose="020F0502020204030204" pitchFamily="34" charset="0"/>
              </a:rPr>
              <a:t>Premature featurization: Leaking from premature featurization before testing </a:t>
            </a:r>
          </a:p>
          <a:p>
            <a:pPr marL="1371600" lvl="2" indent="-457200">
              <a:buFont typeface="Arial"/>
              <a:buChar char="•"/>
              <a:defRPr/>
            </a:pPr>
            <a:r>
              <a:rPr lang="en-CA" dirty="0">
                <a:latin typeface="Calibri" panose="020F0502020204030204" pitchFamily="34" charset="0"/>
                <a:cs typeface="Calibri" panose="020F0502020204030204" pitchFamily="34" charset="0"/>
              </a:rPr>
              <a:t>Time leakage: Splitting a time-series dataset randomly instead of newer data in test set.</a:t>
            </a:r>
          </a:p>
          <a:p>
            <a:pPr marL="1371600" lvl="2" indent="-457200">
              <a:buFont typeface="Arial"/>
              <a:buChar char="•"/>
              <a:defRPr/>
            </a:pPr>
            <a:r>
              <a:rPr lang="en-CA" dirty="0">
                <a:latin typeface="Calibri" panose="020F0502020204030204" pitchFamily="34" charset="0"/>
                <a:cs typeface="Calibri" panose="020F0502020204030204" pitchFamily="34" charset="0"/>
              </a:rPr>
              <a:t>Group leakage: Not including a grouping split column multiple contributions of data from same participant. </a:t>
            </a:r>
          </a:p>
        </p:txBody>
      </p:sp>
      <p:sp>
        <p:nvSpPr>
          <p:cNvPr id="4" name="Title 1">
            <a:extLst>
              <a:ext uri="{FF2B5EF4-FFF2-40B4-BE49-F238E27FC236}">
                <a16:creationId xmlns:a16="http://schemas.microsoft.com/office/drawing/2014/main" id="{0E980767-C983-9204-B9CE-31A5F063E6C2}"/>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dirty="0">
                <a:latin typeface="Calibri" panose="020F0502020204030204" pitchFamily="34" charset="0"/>
                <a:cs typeface="Calibri" panose="020F0502020204030204" pitchFamily="34" charset="0"/>
              </a:rPr>
              <a:t>Training/Testing</a:t>
            </a:r>
            <a:endParaRPr lang="en-CA" kern="0" dirty="0"/>
          </a:p>
        </p:txBody>
      </p:sp>
    </p:spTree>
    <p:extLst>
      <p:ext uri="{BB962C8B-B14F-4D97-AF65-F5344CB8AC3E}">
        <p14:creationId xmlns:p14="http://schemas.microsoft.com/office/powerpoint/2010/main" val="28102291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5FF9D4-0969-BD73-3CBE-FE967651D0C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431C171-4653-F38E-32D8-E236CA6BACD2}"/>
              </a:ext>
            </a:extLst>
          </p:cNvPr>
          <p:cNvSpPr txBox="1"/>
          <p:nvPr/>
        </p:nvSpPr>
        <p:spPr>
          <a:xfrm>
            <a:off x="685800" y="1228397"/>
            <a:ext cx="11019368" cy="3785652"/>
          </a:xfrm>
          <a:prstGeom prst="rect">
            <a:avLst/>
          </a:prstGeom>
          <a:noFill/>
        </p:spPr>
        <p:txBody>
          <a:bodyPr wrap="square" lIns="91440" tIns="45720" rIns="91440" bIns="45720" anchor="t">
            <a:spAutoFit/>
          </a:bodyPr>
          <a:lstStyle/>
          <a:p>
            <a:pPr marL="457200" indent="-457200">
              <a:buFont typeface="Arial"/>
              <a:buChar char="•"/>
              <a:defRPr/>
            </a:pPr>
            <a:r>
              <a:rPr lang="en-CA" dirty="0">
                <a:latin typeface="Calibri" panose="020F0502020204030204" pitchFamily="34" charset="0"/>
                <a:cs typeface="Calibri" panose="020F0502020204030204" pitchFamily="34" charset="0"/>
              </a:rPr>
              <a:t>Data leakage is a widespread failure mode in machine-learning (ML)-based science, having affected at least 294 academic publications across 17 disciplines, and causing a potential reproducibility crisis (</a:t>
            </a:r>
            <a:r>
              <a:rPr lang="en-CA" dirty="0">
                <a:latin typeface="Calibri" panose="020F0502020204030204" pitchFamily="34" charset="0"/>
                <a:cs typeface="Calibri" panose="020F0502020204030204" pitchFamily="34" charset="0"/>
                <a:hlinkClick r:id="rId3"/>
              </a:rPr>
              <a:t>https://doi.org/10.1016%2Fj.patter.2023.100804</a:t>
            </a:r>
            <a:r>
              <a:rPr lang="en-CA" dirty="0">
                <a:latin typeface="Calibri" panose="020F0502020204030204" pitchFamily="34" charset="0"/>
                <a:cs typeface="Calibri" panose="020F0502020204030204" pitchFamily="34" charset="0"/>
              </a:rPr>
              <a:t>) </a:t>
            </a:r>
          </a:p>
          <a:p>
            <a:pPr marL="457200" indent="-457200">
              <a:buFont typeface="Arial"/>
              <a:buChar char="•"/>
              <a:defRPr/>
            </a:pPr>
            <a:r>
              <a:rPr lang="en-CA" dirty="0">
                <a:latin typeface="Calibri" panose="020F0502020204030204" pitchFamily="34" charset="0"/>
                <a:cs typeface="Calibri" panose="020F0502020204030204" pitchFamily="34" charset="0"/>
              </a:rPr>
              <a:t>Current solves data leakage for </a:t>
            </a:r>
            <a:r>
              <a:rPr lang="en-CA" dirty="0" err="1">
                <a:latin typeface="Calibri" panose="020F0502020204030204" pitchFamily="34" charset="0"/>
                <a:cs typeface="Calibri" panose="020F0502020204030204" pitchFamily="34" charset="0"/>
              </a:rPr>
              <a:t>biosignal</a:t>
            </a:r>
            <a:r>
              <a:rPr lang="en-CA" dirty="0">
                <a:latin typeface="Calibri" panose="020F0502020204030204" pitchFamily="34" charset="0"/>
                <a:cs typeface="Calibri" panose="020F0502020204030204" pitchFamily="34" charset="0"/>
              </a:rPr>
              <a:t> data.</a:t>
            </a:r>
          </a:p>
          <a:p>
            <a:pPr marL="914400" lvl="1" indent="-457200">
              <a:buFont typeface="Arial"/>
              <a:buChar char="•"/>
              <a:defRPr/>
            </a:pPr>
            <a:r>
              <a:rPr lang="en-CA" dirty="0">
                <a:latin typeface="Calibri" panose="020F0502020204030204" pitchFamily="34" charset="0"/>
                <a:cs typeface="Calibri" panose="020F0502020204030204" pitchFamily="34" charset="0"/>
              </a:rPr>
              <a:t>Leave on participant out cross validation</a:t>
            </a:r>
          </a:p>
          <a:p>
            <a:pPr marL="1371600" lvl="2" indent="-457200">
              <a:buFont typeface="Arial"/>
              <a:buChar char="•"/>
              <a:defRPr/>
            </a:pPr>
            <a:r>
              <a:rPr lang="en-CA" dirty="0">
                <a:latin typeface="Calibri" panose="020F0502020204030204" pitchFamily="34" charset="0"/>
                <a:cs typeface="Calibri" panose="020F0502020204030204" pitchFamily="34" charset="0"/>
              </a:rPr>
              <a:t>Keep the time series together. </a:t>
            </a:r>
          </a:p>
          <a:p>
            <a:pPr marL="1371600" lvl="2" indent="-457200">
              <a:buFont typeface="Arial"/>
              <a:buChar char="•"/>
              <a:defRPr/>
            </a:pPr>
            <a:r>
              <a:rPr lang="en-CA" dirty="0">
                <a:latin typeface="Calibri" panose="020F0502020204030204" pitchFamily="34" charset="0"/>
                <a:cs typeface="Calibri" panose="020F0502020204030204" pitchFamily="34" charset="0"/>
              </a:rPr>
              <a:t>k-fold cross validation can work but need to fold by participants.</a:t>
            </a:r>
          </a:p>
          <a:p>
            <a:pPr marL="914400" lvl="1" indent="-457200">
              <a:buFont typeface="Arial"/>
              <a:buChar char="•"/>
              <a:defRPr/>
            </a:pPr>
            <a:r>
              <a:rPr lang="en-CA" dirty="0">
                <a:latin typeface="Calibri" panose="020F0502020204030204" pitchFamily="34" charset="0"/>
                <a:cs typeface="Calibri" panose="020F0502020204030204" pitchFamily="34" charset="0"/>
              </a:rPr>
              <a:t>Can group by different participant characteristics for equity analysis</a:t>
            </a:r>
          </a:p>
          <a:p>
            <a:pPr marL="457200" indent="-457200">
              <a:buFont typeface="Arial"/>
              <a:buChar char="•"/>
              <a:defRPr/>
            </a:pPr>
            <a:r>
              <a:rPr lang="en-CA" dirty="0">
                <a:latin typeface="Calibri" panose="020F0502020204030204" pitchFamily="34" charset="0"/>
                <a:cs typeface="Calibri" panose="020F0502020204030204" pitchFamily="34" charset="0"/>
              </a:rPr>
              <a:t>Active research area.</a:t>
            </a:r>
          </a:p>
          <a:p>
            <a:pPr marL="914400" lvl="1" indent="-457200">
              <a:buFont typeface="Arial"/>
              <a:buChar char="•"/>
              <a:defRPr/>
            </a:pPr>
            <a:endParaRPr lang="en-CA" dirty="0">
              <a:latin typeface="Calibri" panose="020F0502020204030204" pitchFamily="34" charset="0"/>
              <a:cs typeface="Calibri" panose="020F0502020204030204" pitchFamily="34" charset="0"/>
            </a:endParaRPr>
          </a:p>
        </p:txBody>
      </p:sp>
      <p:sp>
        <p:nvSpPr>
          <p:cNvPr id="4" name="Title 1">
            <a:extLst>
              <a:ext uri="{FF2B5EF4-FFF2-40B4-BE49-F238E27FC236}">
                <a16:creationId xmlns:a16="http://schemas.microsoft.com/office/drawing/2014/main" id="{AADBD86B-461E-ABFF-618E-8EA5EC81DDD2}"/>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dirty="0">
                <a:latin typeface="Calibri" panose="020F0502020204030204" pitchFamily="34" charset="0"/>
                <a:cs typeface="Calibri" panose="020F0502020204030204" pitchFamily="34" charset="0"/>
              </a:rPr>
              <a:t>Training/Testing</a:t>
            </a:r>
            <a:endParaRPr lang="en-CA" kern="0" dirty="0"/>
          </a:p>
        </p:txBody>
      </p:sp>
      <p:pic>
        <p:nvPicPr>
          <p:cNvPr id="7" name="Picture 6" descr="A graph of different colored lines&#10;&#10;AI-generated content may be incorrect.">
            <a:extLst>
              <a:ext uri="{FF2B5EF4-FFF2-40B4-BE49-F238E27FC236}">
                <a16:creationId xmlns:a16="http://schemas.microsoft.com/office/drawing/2014/main" id="{3BC26974-2789-2935-8687-05A8B5E7B962}"/>
              </a:ext>
            </a:extLst>
          </p:cNvPr>
          <p:cNvPicPr>
            <a:picLocks noChangeAspect="1"/>
          </p:cNvPicPr>
          <p:nvPr/>
        </p:nvPicPr>
        <p:blipFill>
          <a:blip r:embed="rId4"/>
          <a:srcRect r="7836" b="68640"/>
          <a:stretch/>
        </p:blipFill>
        <p:spPr>
          <a:xfrm>
            <a:off x="2784394" y="4530809"/>
            <a:ext cx="9056287" cy="2197588"/>
          </a:xfrm>
          <a:prstGeom prst="rect">
            <a:avLst/>
          </a:prstGeom>
        </p:spPr>
      </p:pic>
    </p:spTree>
    <p:extLst>
      <p:ext uri="{BB962C8B-B14F-4D97-AF65-F5344CB8AC3E}">
        <p14:creationId xmlns:p14="http://schemas.microsoft.com/office/powerpoint/2010/main" val="7804605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010CC9-0226-5E1E-C1A8-9F806E32EB0C}"/>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BDACF6B-A676-13D8-2101-418E82ACFB6D}"/>
              </a:ext>
            </a:extLst>
          </p:cNvPr>
          <p:cNvSpPr txBox="1"/>
          <p:nvPr/>
        </p:nvSpPr>
        <p:spPr>
          <a:xfrm>
            <a:off x="685800" y="1228397"/>
            <a:ext cx="11019368" cy="2308324"/>
          </a:xfrm>
          <a:prstGeom prst="rect">
            <a:avLst/>
          </a:prstGeom>
          <a:noFill/>
        </p:spPr>
        <p:txBody>
          <a:bodyPr wrap="square" lIns="91440" tIns="45720" rIns="91440" bIns="45720" anchor="t">
            <a:spAutoFit/>
          </a:bodyPr>
          <a:lstStyle/>
          <a:p>
            <a:pPr marL="457200" indent="-457200">
              <a:buFont typeface="Arial"/>
              <a:buChar char="•"/>
              <a:defRPr/>
            </a:pPr>
            <a:r>
              <a:rPr lang="en-CA" dirty="0">
                <a:latin typeface="Calibri" panose="020F0502020204030204" pitchFamily="34" charset="0"/>
                <a:cs typeface="Calibri" panose="020F0502020204030204" pitchFamily="34" charset="0"/>
              </a:rPr>
              <a:t>You worked on features for the assignment. Big challenge when you only start with 3 columns. </a:t>
            </a:r>
          </a:p>
          <a:p>
            <a:pPr marL="457200" indent="-457200">
              <a:buFont typeface="Arial"/>
              <a:buChar char="•"/>
              <a:defRPr/>
            </a:pPr>
            <a:r>
              <a:rPr lang="en-CA" dirty="0">
                <a:latin typeface="Calibri" panose="020F0502020204030204" pitchFamily="34" charset="0"/>
                <a:cs typeface="Calibri" panose="020F0502020204030204" pitchFamily="34" charset="0"/>
              </a:rPr>
              <a:t>Some approaches</a:t>
            </a:r>
          </a:p>
          <a:p>
            <a:pPr marL="914400" lvl="1" indent="-457200">
              <a:buFont typeface="Arial"/>
              <a:buChar char="•"/>
              <a:defRPr/>
            </a:pPr>
            <a:r>
              <a:rPr lang="en-CA" dirty="0">
                <a:latin typeface="Calibri" panose="020F0502020204030204" pitchFamily="34" charset="0"/>
                <a:cs typeface="Calibri" panose="020F0502020204030204" pitchFamily="34" charset="0"/>
              </a:rPr>
              <a:t>Use existing published features and more traditional models</a:t>
            </a:r>
          </a:p>
          <a:p>
            <a:pPr marL="914400" lvl="1" indent="-457200">
              <a:buFont typeface="Arial"/>
              <a:buChar char="•"/>
              <a:defRPr/>
            </a:pPr>
            <a:r>
              <a:rPr lang="en-CA" dirty="0">
                <a:latin typeface="Calibri" panose="020F0502020204030204" pitchFamily="34" charset="0"/>
                <a:cs typeface="Calibri" panose="020F0502020204030204" pitchFamily="34" charset="0"/>
              </a:rPr>
              <a:t>Use unsupervised learning to develop features and more traditional models</a:t>
            </a:r>
          </a:p>
          <a:p>
            <a:pPr marL="914400" lvl="1" indent="-457200">
              <a:buFont typeface="Arial"/>
              <a:buChar char="•"/>
              <a:defRPr/>
            </a:pPr>
            <a:r>
              <a:rPr lang="en-CA" dirty="0">
                <a:latin typeface="Calibri" panose="020F0502020204030204" pitchFamily="34" charset="0"/>
                <a:cs typeface="Calibri" panose="020F0502020204030204" pitchFamily="34" charset="0"/>
              </a:rPr>
              <a:t>CNN + neural net approaches create their own features</a:t>
            </a:r>
          </a:p>
        </p:txBody>
      </p:sp>
      <p:sp>
        <p:nvSpPr>
          <p:cNvPr id="4" name="Title 1">
            <a:extLst>
              <a:ext uri="{FF2B5EF4-FFF2-40B4-BE49-F238E27FC236}">
                <a16:creationId xmlns:a16="http://schemas.microsoft.com/office/drawing/2014/main" id="{97F2FB37-21A7-653C-DAFE-D435A1A67757}"/>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dirty="0">
                <a:latin typeface="Calibri" panose="020F0502020204030204" pitchFamily="34" charset="0"/>
                <a:cs typeface="Calibri" panose="020F0502020204030204" pitchFamily="34" charset="0"/>
              </a:rPr>
              <a:t>Feature Engineering/Extraction</a:t>
            </a:r>
            <a:endParaRPr lang="en-CA" kern="0" dirty="0"/>
          </a:p>
        </p:txBody>
      </p:sp>
    </p:spTree>
    <p:extLst>
      <p:ext uri="{BB962C8B-B14F-4D97-AF65-F5344CB8AC3E}">
        <p14:creationId xmlns:p14="http://schemas.microsoft.com/office/powerpoint/2010/main" val="603677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76F4E65-4156-9A23-803A-F75C8109DA3E}"/>
              </a:ext>
            </a:extLst>
          </p:cNvPr>
          <p:cNvSpPr/>
          <p:nvPr/>
        </p:nvSpPr>
        <p:spPr bwMode="auto">
          <a:xfrm>
            <a:off x="5029200" y="228600"/>
            <a:ext cx="2057400" cy="45720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pitchFamily="-108" charset="0"/>
            </a:endParaRPr>
          </a:p>
        </p:txBody>
      </p:sp>
      <p:sp>
        <p:nvSpPr>
          <p:cNvPr id="3" name="Content Placeholder 2">
            <a:extLst>
              <a:ext uri="{FF2B5EF4-FFF2-40B4-BE49-F238E27FC236}">
                <a16:creationId xmlns:a16="http://schemas.microsoft.com/office/drawing/2014/main" id="{00D5150F-1A06-6AAD-6449-C91BBBC9DBEE}"/>
              </a:ext>
            </a:extLst>
          </p:cNvPr>
          <p:cNvSpPr>
            <a:spLocks noGrp="1"/>
          </p:cNvSpPr>
          <p:nvPr>
            <p:ph type="title"/>
          </p:nvPr>
        </p:nvSpPr>
        <p:spPr>
          <a:xfrm>
            <a:off x="304801" y="304800"/>
            <a:ext cx="11400367" cy="609600"/>
          </a:xfrm>
        </p:spPr>
        <p:txBody>
          <a:bodyPr>
            <a:noAutofit/>
          </a:bodyPr>
          <a:lstStyle/>
          <a:p>
            <a:pPr>
              <a:lnSpc>
                <a:spcPct val="90000"/>
              </a:lnSpc>
            </a:pPr>
            <a:r>
              <a:rPr lang="en-CA" sz="2600" dirty="0"/>
              <a:t>I acknowledge our shared connection to the land and recognize that Indigenous and Métis peoples on Treaty 6 Territory and all Indigenous peoples have been and continue to be stewards for social justice, equity, and land-based education</a:t>
            </a:r>
            <a:r>
              <a:rPr lang="en-CA" sz="2600" b="1" dirty="0"/>
              <a:t>. </a:t>
            </a:r>
            <a:r>
              <a:rPr lang="en-CA" sz="2600" dirty="0"/>
              <a:t>In the spirit of reconciliation may we all strive to learn and support the work of Indigenous communities as allies and return their land. </a:t>
            </a:r>
          </a:p>
        </p:txBody>
      </p:sp>
      <p:pic>
        <p:nvPicPr>
          <p:cNvPr id="5" name="Picture 4" descr="A person standing next to a tent&#10;&#10;Description automatically generated">
            <a:extLst>
              <a:ext uri="{FF2B5EF4-FFF2-40B4-BE49-F238E27FC236}">
                <a16:creationId xmlns:a16="http://schemas.microsoft.com/office/drawing/2014/main" id="{1621FD75-388F-0B77-3E76-ED610731DC2E}"/>
              </a:ext>
            </a:extLst>
          </p:cNvPr>
          <p:cNvPicPr>
            <a:picLocks noChangeAspect="1"/>
          </p:cNvPicPr>
          <p:nvPr/>
        </p:nvPicPr>
        <p:blipFill rotWithShape="1">
          <a:blip r:embed="rId2"/>
          <a:srcRect t="12971" b="12972"/>
          <a:stretch/>
        </p:blipFill>
        <p:spPr>
          <a:xfrm>
            <a:off x="-53811" y="2209800"/>
            <a:ext cx="12299621" cy="4850426"/>
          </a:xfrm>
          <a:prstGeom prst="rect">
            <a:avLst/>
          </a:prstGeom>
          <a:noFill/>
        </p:spPr>
      </p:pic>
    </p:spTree>
    <p:extLst>
      <p:ext uri="{BB962C8B-B14F-4D97-AF65-F5344CB8AC3E}">
        <p14:creationId xmlns:p14="http://schemas.microsoft.com/office/powerpoint/2010/main" val="14123171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F35A4F-F8FE-1760-C0B3-4F99D5FDBDE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A861BD0-3DCC-F70F-A1B9-49DAF406E164}"/>
              </a:ext>
            </a:extLst>
          </p:cNvPr>
          <p:cNvSpPr txBox="1"/>
          <p:nvPr/>
        </p:nvSpPr>
        <p:spPr>
          <a:xfrm>
            <a:off x="685800" y="1228397"/>
            <a:ext cx="11019368" cy="3785652"/>
          </a:xfrm>
          <a:prstGeom prst="rect">
            <a:avLst/>
          </a:prstGeom>
          <a:noFill/>
        </p:spPr>
        <p:txBody>
          <a:bodyPr wrap="square" lIns="91440" tIns="45720" rIns="91440" bIns="45720" anchor="t">
            <a:spAutoFit/>
          </a:bodyPr>
          <a:lstStyle/>
          <a:p>
            <a:pPr marL="457200" indent="-457200">
              <a:buFont typeface="Arial"/>
              <a:buChar char="•"/>
              <a:defRPr/>
            </a:pPr>
            <a:r>
              <a:rPr lang="en-CA" dirty="0">
                <a:latin typeface="Calibri" panose="020F0502020204030204" pitchFamily="34" charset="0"/>
                <a:cs typeface="Calibri" panose="020F0502020204030204" pitchFamily="34" charset="0"/>
              </a:rPr>
              <a:t>You worked on features for the assignment. Big challenge when you only start with 3 columns. </a:t>
            </a:r>
          </a:p>
          <a:p>
            <a:pPr marL="457200" indent="-457200">
              <a:buFont typeface="Arial"/>
              <a:buChar char="•"/>
              <a:defRPr/>
            </a:pPr>
            <a:r>
              <a:rPr lang="en-CA" dirty="0">
                <a:latin typeface="Calibri" panose="020F0502020204030204" pitchFamily="34" charset="0"/>
                <a:cs typeface="Calibri" panose="020F0502020204030204" pitchFamily="34" charset="0"/>
              </a:rPr>
              <a:t>Fewer features that represent the data is much efficient than many features that don’t represent the data</a:t>
            </a:r>
          </a:p>
          <a:p>
            <a:pPr marL="914400" lvl="1" indent="-457200">
              <a:buFont typeface="Arial"/>
              <a:buChar char="•"/>
              <a:defRPr/>
            </a:pPr>
            <a:r>
              <a:rPr lang="en-CA" dirty="0">
                <a:latin typeface="Calibri" panose="020F0502020204030204" pitchFamily="34" charset="0"/>
                <a:cs typeface="Calibri" panose="020F0502020204030204" pitchFamily="34" charset="0"/>
              </a:rPr>
              <a:t>Strong implications for model compute times</a:t>
            </a:r>
          </a:p>
          <a:p>
            <a:pPr marL="457200" indent="-457200">
              <a:buFont typeface="Arial"/>
              <a:buChar char="•"/>
              <a:defRPr/>
            </a:pPr>
            <a:r>
              <a:rPr lang="en-CA" dirty="0">
                <a:latin typeface="Calibri" panose="020F0502020204030204" pitchFamily="34" charset="0"/>
                <a:cs typeface="Calibri" panose="020F0502020204030204" pitchFamily="34" charset="0"/>
              </a:rPr>
              <a:t>Some approaches</a:t>
            </a:r>
          </a:p>
          <a:p>
            <a:pPr marL="914400" lvl="1" indent="-457200">
              <a:buFont typeface="Arial"/>
              <a:buChar char="•"/>
              <a:defRPr/>
            </a:pPr>
            <a:r>
              <a:rPr lang="en-CA" dirty="0">
                <a:latin typeface="Calibri" panose="020F0502020204030204" pitchFamily="34" charset="0"/>
                <a:cs typeface="Calibri" panose="020F0502020204030204" pitchFamily="34" charset="0"/>
              </a:rPr>
              <a:t>Use existing published features and more traditional models</a:t>
            </a:r>
          </a:p>
          <a:p>
            <a:pPr marL="914400" lvl="1" indent="-457200">
              <a:buFont typeface="Arial"/>
              <a:buChar char="•"/>
              <a:defRPr/>
            </a:pPr>
            <a:r>
              <a:rPr lang="en-CA" dirty="0">
                <a:latin typeface="Calibri" panose="020F0502020204030204" pitchFamily="34" charset="0"/>
                <a:cs typeface="Calibri" panose="020F0502020204030204" pitchFamily="34" charset="0"/>
              </a:rPr>
              <a:t>Use unsupervised / self-supervised learning to develop features and more traditional models</a:t>
            </a:r>
          </a:p>
          <a:p>
            <a:pPr marL="914400" lvl="1" indent="-457200">
              <a:buFont typeface="Arial"/>
              <a:buChar char="•"/>
              <a:defRPr/>
            </a:pPr>
            <a:r>
              <a:rPr lang="en-CA" dirty="0">
                <a:latin typeface="Calibri" panose="020F0502020204030204" pitchFamily="34" charset="0"/>
                <a:cs typeface="Calibri" panose="020F0502020204030204" pitchFamily="34" charset="0"/>
              </a:rPr>
              <a:t>CNN + neural net approaches create their own features</a:t>
            </a:r>
          </a:p>
        </p:txBody>
      </p:sp>
      <p:sp>
        <p:nvSpPr>
          <p:cNvPr id="4" name="Title 1">
            <a:extLst>
              <a:ext uri="{FF2B5EF4-FFF2-40B4-BE49-F238E27FC236}">
                <a16:creationId xmlns:a16="http://schemas.microsoft.com/office/drawing/2014/main" id="{24FB2821-7430-D620-30CE-B7C1CF1ECA77}"/>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dirty="0">
                <a:latin typeface="Calibri" panose="020F0502020204030204" pitchFamily="34" charset="0"/>
                <a:cs typeface="Calibri" panose="020F0502020204030204" pitchFamily="34" charset="0"/>
              </a:rPr>
              <a:t>Feature Extraction</a:t>
            </a:r>
            <a:endParaRPr lang="en-CA" kern="0" dirty="0"/>
          </a:p>
        </p:txBody>
      </p:sp>
    </p:spTree>
    <p:extLst>
      <p:ext uri="{BB962C8B-B14F-4D97-AF65-F5344CB8AC3E}">
        <p14:creationId xmlns:p14="http://schemas.microsoft.com/office/powerpoint/2010/main" val="9437423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D31D0B-5FBD-2BE9-FACA-173FC0DDCA1A}"/>
            </a:ext>
          </a:extLst>
        </p:cNvPr>
        <p:cNvGrpSpPr/>
        <p:nvPr/>
      </p:nvGrpSpPr>
      <p:grpSpPr>
        <a:xfrm>
          <a:off x="0" y="0"/>
          <a:ext cx="0" cy="0"/>
          <a:chOff x="0" y="0"/>
          <a:chExt cx="0" cy="0"/>
        </a:xfrm>
      </p:grpSpPr>
      <p:sp>
        <p:nvSpPr>
          <p:cNvPr id="4" name="Title 1">
            <a:extLst>
              <a:ext uri="{FF2B5EF4-FFF2-40B4-BE49-F238E27FC236}">
                <a16:creationId xmlns:a16="http://schemas.microsoft.com/office/drawing/2014/main" id="{2BF4B9D9-24C6-08D2-388B-B46CA52BFA9A}"/>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dirty="0">
                <a:latin typeface="Calibri" panose="020F0502020204030204" pitchFamily="34" charset="0"/>
                <a:cs typeface="Calibri" panose="020F0502020204030204" pitchFamily="34" charset="0"/>
              </a:rPr>
              <a:t>Feature Extraction</a:t>
            </a:r>
            <a:endParaRPr lang="en-CA" kern="0" dirty="0"/>
          </a:p>
        </p:txBody>
      </p:sp>
      <p:pic>
        <p:nvPicPr>
          <p:cNvPr id="5" name="Picture 4" descr="A graph of data in different colors&#10;&#10;AI-generated content may be incorrect.">
            <a:extLst>
              <a:ext uri="{FF2B5EF4-FFF2-40B4-BE49-F238E27FC236}">
                <a16:creationId xmlns:a16="http://schemas.microsoft.com/office/drawing/2014/main" id="{EDEC9B5A-BBFB-A1A7-522B-10212DDD6EE4}"/>
              </a:ext>
            </a:extLst>
          </p:cNvPr>
          <p:cNvPicPr>
            <a:picLocks noChangeAspect="1"/>
          </p:cNvPicPr>
          <p:nvPr/>
        </p:nvPicPr>
        <p:blipFill>
          <a:blip r:embed="rId3"/>
          <a:stretch>
            <a:fillRect/>
          </a:stretch>
        </p:blipFill>
        <p:spPr>
          <a:xfrm>
            <a:off x="2161359" y="1558855"/>
            <a:ext cx="8441431" cy="4548867"/>
          </a:xfrm>
          <a:prstGeom prst="rect">
            <a:avLst/>
          </a:prstGeom>
        </p:spPr>
      </p:pic>
      <p:sp>
        <p:nvSpPr>
          <p:cNvPr id="3" name="TextBox 2">
            <a:extLst>
              <a:ext uri="{FF2B5EF4-FFF2-40B4-BE49-F238E27FC236}">
                <a16:creationId xmlns:a16="http://schemas.microsoft.com/office/drawing/2014/main" id="{5E930F87-0B2A-70B4-6E4D-8ABE4A189AD7}"/>
              </a:ext>
            </a:extLst>
          </p:cNvPr>
          <p:cNvSpPr txBox="1"/>
          <p:nvPr/>
        </p:nvSpPr>
        <p:spPr>
          <a:xfrm>
            <a:off x="8645497" y="6338500"/>
            <a:ext cx="3336170" cy="276999"/>
          </a:xfrm>
          <a:prstGeom prst="rect">
            <a:avLst/>
          </a:prstGeom>
          <a:noFill/>
        </p:spPr>
        <p:txBody>
          <a:bodyPr wrap="none" rtlCol="0" anchor="t" anchorCtr="0">
            <a:spAutoFit/>
          </a:bodyPr>
          <a:lstStyle/>
          <a:p>
            <a:pPr algn="ctr"/>
            <a:r>
              <a:rPr lang="en-US" sz="1200" b="1" dirty="0">
                <a:solidFill>
                  <a:srgbClr val="006A40"/>
                </a:solidFill>
                <a:latin typeface="+mn-lt"/>
              </a:rPr>
              <a:t>https://</a:t>
            </a:r>
            <a:r>
              <a:rPr lang="en-US" sz="1200" b="1" dirty="0" err="1">
                <a:solidFill>
                  <a:srgbClr val="006A40"/>
                </a:solidFill>
                <a:latin typeface="+mn-lt"/>
              </a:rPr>
              <a:t>pubmed.ncbi.nlm.nih.gov</a:t>
            </a:r>
            <a:r>
              <a:rPr lang="en-US" sz="1200" b="1" dirty="0">
                <a:solidFill>
                  <a:srgbClr val="006A40"/>
                </a:solidFill>
                <a:latin typeface="+mn-lt"/>
              </a:rPr>
              <a:t>/35884354/</a:t>
            </a:r>
          </a:p>
        </p:txBody>
      </p:sp>
    </p:spTree>
    <p:extLst>
      <p:ext uri="{BB962C8B-B14F-4D97-AF65-F5344CB8AC3E}">
        <p14:creationId xmlns:p14="http://schemas.microsoft.com/office/powerpoint/2010/main" val="37453333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39F478-4B04-7181-25CB-1F6538D802B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E5605335-D1C4-2819-8DBF-ECC3A2557449}"/>
              </a:ext>
            </a:extLst>
          </p:cNvPr>
          <p:cNvSpPr txBox="1"/>
          <p:nvPr/>
        </p:nvSpPr>
        <p:spPr>
          <a:xfrm>
            <a:off x="685800" y="1228397"/>
            <a:ext cx="11019368" cy="4154984"/>
          </a:xfrm>
          <a:prstGeom prst="rect">
            <a:avLst/>
          </a:prstGeom>
          <a:noFill/>
        </p:spPr>
        <p:txBody>
          <a:bodyPr wrap="square" lIns="91440" tIns="45720" rIns="91440" bIns="45720" anchor="t">
            <a:spAutoFit/>
          </a:bodyPr>
          <a:lstStyle/>
          <a:p>
            <a:pPr marL="457200" indent="-457200">
              <a:buFont typeface="Arial"/>
              <a:buChar char="•"/>
              <a:defRPr/>
            </a:pPr>
            <a:r>
              <a:rPr lang="en-CA" dirty="0" err="1">
                <a:latin typeface="Calibri" panose="020F0502020204030204" pitchFamily="34" charset="0"/>
                <a:cs typeface="Calibri" panose="020F0502020204030204" pitchFamily="34" charset="0"/>
              </a:rPr>
              <a:t>Biosignal</a:t>
            </a:r>
            <a:r>
              <a:rPr lang="en-CA" dirty="0">
                <a:latin typeface="Calibri" panose="020F0502020204030204" pitchFamily="34" charset="0"/>
                <a:cs typeface="Calibri" panose="020F0502020204030204" pitchFamily="34" charset="0"/>
              </a:rPr>
              <a:t> data methods produce large amounts of data</a:t>
            </a:r>
          </a:p>
          <a:p>
            <a:pPr marL="914400" lvl="1" indent="-457200">
              <a:buFont typeface="Arial"/>
              <a:buChar char="•"/>
              <a:defRPr/>
            </a:pPr>
            <a:r>
              <a:rPr lang="en-CA" dirty="0">
                <a:latin typeface="Calibri" panose="020F0502020204030204" pitchFamily="34" charset="0"/>
                <a:cs typeface="Calibri" panose="020F0502020204030204" pitchFamily="34" charset="0"/>
              </a:rPr>
              <a:t>Much more than you are probably used to with health admin type data</a:t>
            </a:r>
          </a:p>
          <a:p>
            <a:pPr marL="457200" indent="-457200">
              <a:buFont typeface="Arial"/>
              <a:buChar char="•"/>
              <a:defRPr/>
            </a:pPr>
            <a:r>
              <a:rPr lang="en-CA" dirty="0">
                <a:latin typeface="Calibri" panose="020F0502020204030204" pitchFamily="34" charset="0"/>
                <a:cs typeface="Calibri" panose="020F0502020204030204" pitchFamily="34" charset="0"/>
              </a:rPr>
              <a:t>Running this on your local computer is probably not feasible unless you have a very new machine. </a:t>
            </a:r>
          </a:p>
          <a:p>
            <a:pPr marL="914400" lvl="1" indent="-457200">
              <a:buFont typeface="Arial"/>
              <a:buChar char="•"/>
              <a:defRPr/>
            </a:pPr>
            <a:r>
              <a:rPr lang="en-CA" dirty="0">
                <a:latin typeface="Calibri" panose="020F0502020204030204" pitchFamily="34" charset="0"/>
                <a:cs typeface="Calibri" panose="020F0502020204030204" pitchFamily="34" charset="0"/>
              </a:rPr>
              <a:t>Need to rely on high performance computing </a:t>
            </a:r>
          </a:p>
          <a:p>
            <a:pPr marL="914400" lvl="1" indent="-457200">
              <a:buFont typeface="Arial"/>
              <a:buChar char="•"/>
              <a:defRPr/>
            </a:pPr>
            <a:r>
              <a:rPr lang="en-CA" dirty="0">
                <a:latin typeface="Calibri" panose="020F0502020204030204" pitchFamily="34" charset="0"/>
                <a:cs typeface="Calibri" panose="020F0502020204030204" pitchFamily="34" charset="0"/>
              </a:rPr>
              <a:t>Can’t say enough good things about Digital Research Alliance of Canada</a:t>
            </a:r>
          </a:p>
          <a:p>
            <a:pPr marL="1371600" lvl="2" indent="-457200">
              <a:buFont typeface="Arial"/>
              <a:buChar char="•"/>
              <a:defRPr/>
            </a:pPr>
            <a:r>
              <a:rPr lang="en-CA" dirty="0">
                <a:latin typeface="Calibri" panose="020F0502020204030204" pitchFamily="34" charset="0"/>
                <a:cs typeface="Calibri" panose="020F0502020204030204" pitchFamily="34" charset="0"/>
              </a:rPr>
              <a:t>For Canadian academics</a:t>
            </a:r>
          </a:p>
          <a:p>
            <a:pPr marL="1828800" lvl="3" indent="-457200">
              <a:buFont typeface="Arial"/>
              <a:buChar char="•"/>
              <a:defRPr/>
            </a:pPr>
            <a:r>
              <a:rPr lang="en-CA" dirty="0">
                <a:latin typeface="Calibri" panose="020F0502020204030204" pitchFamily="34" charset="0"/>
                <a:cs typeface="Calibri" panose="020F0502020204030204" pitchFamily="34" charset="0"/>
              </a:rPr>
              <a:t>5TB of active storage + 20TB backup storage</a:t>
            </a:r>
          </a:p>
          <a:p>
            <a:pPr marL="1828800" lvl="3" indent="-457200">
              <a:buFont typeface="Arial"/>
              <a:buChar char="•"/>
              <a:defRPr/>
            </a:pPr>
            <a:r>
              <a:rPr lang="en-CA" dirty="0">
                <a:latin typeface="Calibri" panose="020F0502020204030204" pitchFamily="34" charset="0"/>
                <a:cs typeface="Calibri" panose="020F0502020204030204" pitchFamily="34" charset="0"/>
              </a:rPr>
              <a:t>Free compute! </a:t>
            </a:r>
          </a:p>
          <a:p>
            <a:pPr marL="1371600" lvl="2" indent="-457200">
              <a:buFont typeface="Arial"/>
              <a:buChar char="•"/>
              <a:defRPr/>
            </a:pPr>
            <a:r>
              <a:rPr lang="en-CA" dirty="0">
                <a:latin typeface="Calibri" panose="020F0502020204030204" pitchFamily="34" charset="0"/>
                <a:cs typeface="Calibri" panose="020F0502020204030204" pitchFamily="34" charset="0"/>
              </a:rPr>
              <a:t>Amazing help and support</a:t>
            </a:r>
          </a:p>
          <a:p>
            <a:pPr marL="1371600" lvl="2" indent="-457200">
              <a:buFont typeface="Arial"/>
              <a:buChar char="•"/>
              <a:defRPr/>
            </a:pPr>
            <a:endParaRPr lang="en-CA" dirty="0">
              <a:latin typeface="Calibri" panose="020F0502020204030204" pitchFamily="34" charset="0"/>
              <a:cs typeface="Calibri" panose="020F0502020204030204" pitchFamily="34" charset="0"/>
            </a:endParaRPr>
          </a:p>
        </p:txBody>
      </p:sp>
      <p:sp>
        <p:nvSpPr>
          <p:cNvPr id="4" name="Title 1">
            <a:extLst>
              <a:ext uri="{FF2B5EF4-FFF2-40B4-BE49-F238E27FC236}">
                <a16:creationId xmlns:a16="http://schemas.microsoft.com/office/drawing/2014/main" id="{81C395EA-EBE0-2C89-4CBE-ECAF450D34A4}"/>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dirty="0">
                <a:latin typeface="Calibri" panose="020F0502020204030204" pitchFamily="34" charset="0"/>
                <a:cs typeface="Calibri" panose="020F0502020204030204" pitchFamily="34" charset="0"/>
              </a:rPr>
              <a:t>Computational Complexity</a:t>
            </a:r>
            <a:endParaRPr lang="en-CA" kern="0" dirty="0"/>
          </a:p>
        </p:txBody>
      </p:sp>
      <p:pic>
        <p:nvPicPr>
          <p:cNvPr id="5" name="Graphic 4">
            <a:extLst>
              <a:ext uri="{FF2B5EF4-FFF2-40B4-BE49-F238E27FC236}">
                <a16:creationId xmlns:a16="http://schemas.microsoft.com/office/drawing/2014/main" id="{E5ABCB50-1E35-6EA6-57B9-7D621066879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751384" y="5715473"/>
            <a:ext cx="7772400" cy="941052"/>
          </a:xfrm>
          <a:prstGeom prst="rect">
            <a:avLst/>
          </a:prstGeom>
        </p:spPr>
      </p:pic>
    </p:spTree>
    <p:extLst>
      <p:ext uri="{BB962C8B-B14F-4D97-AF65-F5344CB8AC3E}">
        <p14:creationId xmlns:p14="http://schemas.microsoft.com/office/powerpoint/2010/main" val="42879980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A0B094-6FD8-7E5B-FB3E-E93F777F2F5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DEB764A-FB52-203D-B766-4F931B52A88E}"/>
              </a:ext>
            </a:extLst>
          </p:cNvPr>
          <p:cNvSpPr txBox="1"/>
          <p:nvPr/>
        </p:nvSpPr>
        <p:spPr>
          <a:xfrm>
            <a:off x="685800" y="1228397"/>
            <a:ext cx="11019368" cy="3785652"/>
          </a:xfrm>
          <a:prstGeom prst="rect">
            <a:avLst/>
          </a:prstGeom>
          <a:noFill/>
        </p:spPr>
        <p:txBody>
          <a:bodyPr wrap="square" lIns="91440" tIns="45720" rIns="91440" bIns="45720" anchor="t">
            <a:spAutoFit/>
          </a:bodyPr>
          <a:lstStyle/>
          <a:p>
            <a:pPr marL="457200" indent="-457200">
              <a:buFont typeface="Arial"/>
              <a:buChar char="•"/>
              <a:defRPr/>
            </a:pPr>
            <a:r>
              <a:rPr lang="en-CA" dirty="0">
                <a:latin typeface="Calibri" panose="020F0502020204030204" pitchFamily="34" charset="0"/>
                <a:cs typeface="Calibri" panose="020F0502020204030204" pitchFamily="34" charset="0"/>
              </a:rPr>
              <a:t>Equity is a critical concept in machine learning</a:t>
            </a:r>
          </a:p>
          <a:p>
            <a:pPr marL="914400" lvl="1" indent="-457200">
              <a:buFont typeface="Arial"/>
              <a:buChar char="•"/>
              <a:defRPr/>
            </a:pPr>
            <a:r>
              <a:rPr lang="en-CA" dirty="0">
                <a:latin typeface="Calibri" panose="020F0502020204030204" pitchFamily="34" charset="0"/>
                <a:cs typeface="Calibri" panose="020F0502020204030204" pitchFamily="34" charset="0"/>
              </a:rPr>
              <a:t>Often characterised by notions of fairness (in different way).</a:t>
            </a:r>
          </a:p>
          <a:p>
            <a:pPr marL="914400" lvl="1" indent="-457200">
              <a:buFont typeface="Arial"/>
              <a:buChar char="•"/>
              <a:defRPr/>
            </a:pPr>
            <a:r>
              <a:rPr lang="en-CA" dirty="0">
                <a:latin typeface="Calibri" panose="020F0502020204030204" pitchFamily="34" charset="0"/>
                <a:cs typeface="Calibri" panose="020F0502020204030204" pitchFamily="34" charset="0"/>
              </a:rPr>
              <a:t>“Equity” means justice: and justice is often a contentious issue. </a:t>
            </a:r>
          </a:p>
          <a:p>
            <a:pPr lvl="1">
              <a:defRPr/>
            </a:pPr>
            <a:endParaRPr lang="en-CA" dirty="0">
              <a:latin typeface="Calibri" panose="020F0502020204030204" pitchFamily="34" charset="0"/>
              <a:cs typeface="Calibri" panose="020F0502020204030204" pitchFamily="34" charset="0"/>
            </a:endParaRPr>
          </a:p>
          <a:p>
            <a:pPr marL="457200" indent="-457200">
              <a:buFont typeface="Arial"/>
              <a:buChar char="•"/>
              <a:defRPr/>
            </a:pPr>
            <a:r>
              <a:rPr lang="en-CA" dirty="0">
                <a:latin typeface="Calibri" panose="020F0502020204030204" pitchFamily="34" charset="0"/>
                <a:cs typeface="Calibri" panose="020F0502020204030204" pitchFamily="34" charset="0"/>
              </a:rPr>
              <a:t>Health equity </a:t>
            </a:r>
          </a:p>
          <a:p>
            <a:pPr marL="914400" lvl="1" indent="-457200">
              <a:buFont typeface="Arial"/>
              <a:buChar char="•"/>
              <a:defRPr/>
            </a:pPr>
            <a:r>
              <a:rPr lang="en-CA" dirty="0">
                <a:latin typeface="Calibri" panose="020F0502020204030204" pitchFamily="34" charset="0"/>
                <a:cs typeface="Calibri" panose="020F0502020204030204" pitchFamily="34" charset="0"/>
              </a:rPr>
              <a:t>“Health equity means that everyone has a fair and just opportunity to be as healthy as possible…. For the purposes of measurement, health equity means reducing and ultimately eliminating disparities in health and its determinants that adversely affect excluded or marginalized groups.” </a:t>
            </a:r>
          </a:p>
          <a:p>
            <a:pPr marL="914400" lvl="1" indent="-457200">
              <a:buFont typeface="Arial"/>
              <a:buChar char="•"/>
              <a:defRPr/>
            </a:pPr>
            <a:endParaRPr lang="en-CA" dirty="0">
              <a:latin typeface="Calibri" panose="020F0502020204030204" pitchFamily="34" charset="0"/>
              <a:cs typeface="Calibri" panose="020F0502020204030204" pitchFamily="34" charset="0"/>
            </a:endParaRPr>
          </a:p>
        </p:txBody>
      </p:sp>
      <p:sp>
        <p:nvSpPr>
          <p:cNvPr id="4" name="Title 1">
            <a:extLst>
              <a:ext uri="{FF2B5EF4-FFF2-40B4-BE49-F238E27FC236}">
                <a16:creationId xmlns:a16="http://schemas.microsoft.com/office/drawing/2014/main" id="{4EE9803C-DFAF-0E90-77A7-6437D2AD1CDD}"/>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dirty="0">
                <a:latin typeface="Calibri" panose="020F0502020204030204" pitchFamily="34" charset="0"/>
                <a:cs typeface="Calibri" panose="020F0502020204030204" pitchFamily="34" charset="0"/>
              </a:rPr>
              <a:t>Equity</a:t>
            </a:r>
            <a:endParaRPr lang="en-CA" kern="0" dirty="0"/>
          </a:p>
        </p:txBody>
      </p:sp>
      <p:sp>
        <p:nvSpPr>
          <p:cNvPr id="3" name="TextBox 2">
            <a:extLst>
              <a:ext uri="{FF2B5EF4-FFF2-40B4-BE49-F238E27FC236}">
                <a16:creationId xmlns:a16="http://schemas.microsoft.com/office/drawing/2014/main" id="{466F96BA-09CD-9CB9-19E6-0259FFA63D86}"/>
              </a:ext>
            </a:extLst>
          </p:cNvPr>
          <p:cNvSpPr txBox="1"/>
          <p:nvPr/>
        </p:nvSpPr>
        <p:spPr>
          <a:xfrm>
            <a:off x="8818346" y="6477000"/>
            <a:ext cx="3203121" cy="276999"/>
          </a:xfrm>
          <a:prstGeom prst="rect">
            <a:avLst/>
          </a:prstGeom>
          <a:noFill/>
        </p:spPr>
        <p:txBody>
          <a:bodyPr wrap="none" rtlCol="0" anchor="t" anchorCtr="0">
            <a:spAutoFit/>
          </a:bodyPr>
          <a:lstStyle/>
          <a:p>
            <a:pPr algn="ctr"/>
            <a:r>
              <a:rPr lang="en-US" sz="1200" b="1" dirty="0">
                <a:solidFill>
                  <a:srgbClr val="006A40"/>
                </a:solidFill>
                <a:latin typeface="+mn-lt"/>
              </a:rPr>
              <a:t>https://</a:t>
            </a:r>
            <a:r>
              <a:rPr lang="en-US" sz="1200" b="1" dirty="0" err="1">
                <a:solidFill>
                  <a:srgbClr val="006A40"/>
                </a:solidFill>
                <a:latin typeface="+mn-lt"/>
              </a:rPr>
              <a:t>doi.org</a:t>
            </a:r>
            <a:r>
              <a:rPr lang="en-US" sz="1200" b="1" dirty="0">
                <a:solidFill>
                  <a:srgbClr val="006A40"/>
                </a:solidFill>
                <a:latin typeface="+mn-lt"/>
              </a:rPr>
              <a:t>/10.1016/j.jnma.2022.08.004</a:t>
            </a:r>
          </a:p>
        </p:txBody>
      </p:sp>
    </p:spTree>
    <p:extLst>
      <p:ext uri="{BB962C8B-B14F-4D97-AF65-F5344CB8AC3E}">
        <p14:creationId xmlns:p14="http://schemas.microsoft.com/office/powerpoint/2010/main" val="10759313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7B5294-727D-EFF9-8C12-192DBF94FC3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AFD93D5-E482-47A3-5D9E-D108941E12DA}"/>
              </a:ext>
            </a:extLst>
          </p:cNvPr>
          <p:cNvSpPr txBox="1"/>
          <p:nvPr/>
        </p:nvSpPr>
        <p:spPr>
          <a:xfrm>
            <a:off x="685800" y="1228397"/>
            <a:ext cx="11019368" cy="3046988"/>
          </a:xfrm>
          <a:prstGeom prst="rect">
            <a:avLst/>
          </a:prstGeom>
          <a:noFill/>
        </p:spPr>
        <p:txBody>
          <a:bodyPr wrap="square" lIns="91440" tIns="45720" rIns="91440" bIns="45720" anchor="t">
            <a:spAutoFit/>
          </a:bodyPr>
          <a:lstStyle/>
          <a:p>
            <a:pPr marL="457200" indent="-457200">
              <a:buFont typeface="+mj-lt"/>
              <a:buAutoNum type="arabicPeriod"/>
              <a:defRPr/>
            </a:pPr>
            <a:r>
              <a:rPr lang="en-CA" dirty="0">
                <a:latin typeface="Calibri" panose="020F0502020204030204" pitchFamily="34" charset="0"/>
                <a:cs typeface="Calibri" panose="020F0502020204030204" pitchFamily="34" charset="0"/>
              </a:rPr>
              <a:t>Equal patient outcome</a:t>
            </a:r>
          </a:p>
          <a:p>
            <a:pPr marL="914400" lvl="1" indent="-457200">
              <a:buFont typeface="Arial" panose="020B0604020202020204" pitchFamily="34" charset="0"/>
              <a:buChar char="•"/>
              <a:defRPr/>
            </a:pPr>
            <a:r>
              <a:rPr lang="en-CA" dirty="0">
                <a:latin typeface="Calibri" panose="020F0502020204030204" pitchFamily="34" charset="0"/>
                <a:cs typeface="Calibri" panose="020F0502020204030204" pitchFamily="34" charset="0"/>
              </a:rPr>
              <a:t>Assurance that protected groups have equal benefit in terms of patient outcomes from the deployment of machine-learning models.</a:t>
            </a:r>
          </a:p>
          <a:p>
            <a:pPr marL="1371600" lvl="2" indent="-457200">
              <a:buFont typeface="Arial" panose="020B0604020202020204" pitchFamily="34" charset="0"/>
              <a:buChar char="•"/>
              <a:defRPr/>
            </a:pPr>
            <a:r>
              <a:rPr lang="en-CA" dirty="0">
                <a:latin typeface="Calibri" panose="020F0502020204030204" pitchFamily="34" charset="0"/>
                <a:cs typeface="Calibri" panose="020F0502020204030204" pitchFamily="34" charset="0"/>
              </a:rPr>
              <a:t>Weak form: ensuring that both equity deserving groups benefit similarly from a model (equal benefit).</a:t>
            </a:r>
          </a:p>
          <a:p>
            <a:pPr marL="1371600" lvl="2" indent="-457200">
              <a:buFont typeface="Arial" panose="020B0604020202020204" pitchFamily="34" charset="0"/>
              <a:buChar char="•"/>
              <a:defRPr/>
            </a:pPr>
            <a:r>
              <a:rPr lang="en-CA" dirty="0">
                <a:latin typeface="Calibri" panose="020F0502020204030204" pitchFamily="34" charset="0"/>
                <a:cs typeface="Calibri" panose="020F0502020204030204" pitchFamily="34" charset="0"/>
              </a:rPr>
              <a:t>Stronger form: both groups benefit and any outcome disparity is lessened (equalized outcomes).</a:t>
            </a:r>
          </a:p>
          <a:p>
            <a:pPr marL="1371600" lvl="2" indent="-457200">
              <a:buFont typeface="Arial" panose="020B0604020202020204" pitchFamily="34" charset="0"/>
              <a:buChar char="•"/>
              <a:defRPr/>
            </a:pPr>
            <a:endParaRPr lang="en-CA" dirty="0">
              <a:latin typeface="Calibri" panose="020F0502020204030204" pitchFamily="34" charset="0"/>
              <a:cs typeface="Calibri" panose="020F0502020204030204" pitchFamily="34" charset="0"/>
            </a:endParaRPr>
          </a:p>
        </p:txBody>
      </p:sp>
      <p:sp>
        <p:nvSpPr>
          <p:cNvPr id="4" name="Title 1">
            <a:extLst>
              <a:ext uri="{FF2B5EF4-FFF2-40B4-BE49-F238E27FC236}">
                <a16:creationId xmlns:a16="http://schemas.microsoft.com/office/drawing/2014/main" id="{6E3E0659-B23C-69AA-031B-33EFAB44394D}"/>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dirty="0">
                <a:latin typeface="Calibri" panose="020F0502020204030204" pitchFamily="34" charset="0"/>
                <a:cs typeface="Calibri" panose="020F0502020204030204" pitchFamily="34" charset="0"/>
              </a:rPr>
              <a:t>Machine Learning Fairness</a:t>
            </a:r>
            <a:endParaRPr lang="en-CA" kern="0" dirty="0"/>
          </a:p>
        </p:txBody>
      </p:sp>
      <p:sp>
        <p:nvSpPr>
          <p:cNvPr id="3" name="TextBox 2">
            <a:extLst>
              <a:ext uri="{FF2B5EF4-FFF2-40B4-BE49-F238E27FC236}">
                <a16:creationId xmlns:a16="http://schemas.microsoft.com/office/drawing/2014/main" id="{6CAB68E1-BFCF-5516-B852-FA99E03C8CD5}"/>
              </a:ext>
            </a:extLst>
          </p:cNvPr>
          <p:cNvSpPr txBox="1"/>
          <p:nvPr/>
        </p:nvSpPr>
        <p:spPr>
          <a:xfrm>
            <a:off x="9639698" y="6457507"/>
            <a:ext cx="2552302" cy="276999"/>
          </a:xfrm>
          <a:prstGeom prst="rect">
            <a:avLst/>
          </a:prstGeom>
          <a:noFill/>
        </p:spPr>
        <p:txBody>
          <a:bodyPr wrap="none" rtlCol="0" anchor="t" anchorCtr="0">
            <a:spAutoFit/>
          </a:bodyPr>
          <a:lstStyle/>
          <a:p>
            <a:pPr algn="ctr"/>
            <a:r>
              <a:rPr lang="en-US" sz="1200" b="1" dirty="0">
                <a:solidFill>
                  <a:srgbClr val="006A40"/>
                </a:solidFill>
                <a:latin typeface="+mn-lt"/>
              </a:rPr>
              <a:t>https://</a:t>
            </a:r>
            <a:r>
              <a:rPr lang="en-US" sz="1200" b="1" dirty="0" err="1">
                <a:solidFill>
                  <a:srgbClr val="006A40"/>
                </a:solidFill>
                <a:latin typeface="+mn-lt"/>
              </a:rPr>
              <a:t>doi.org</a:t>
            </a:r>
            <a:r>
              <a:rPr lang="en-US" sz="1200" b="1" dirty="0">
                <a:solidFill>
                  <a:srgbClr val="006A40"/>
                </a:solidFill>
                <a:latin typeface="+mn-lt"/>
              </a:rPr>
              <a:t>/10.7326/M18-1990</a:t>
            </a:r>
          </a:p>
        </p:txBody>
      </p:sp>
    </p:spTree>
    <p:extLst>
      <p:ext uri="{BB962C8B-B14F-4D97-AF65-F5344CB8AC3E}">
        <p14:creationId xmlns:p14="http://schemas.microsoft.com/office/powerpoint/2010/main" val="15524189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93BDE2-594D-8FB5-701A-36DB8761F8F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018F96E-AF1C-6592-0D7E-91AD62B0F62D}"/>
              </a:ext>
            </a:extLst>
          </p:cNvPr>
          <p:cNvSpPr txBox="1"/>
          <p:nvPr/>
        </p:nvSpPr>
        <p:spPr>
          <a:xfrm>
            <a:off x="685800" y="1228397"/>
            <a:ext cx="11019368" cy="3785652"/>
          </a:xfrm>
          <a:prstGeom prst="rect">
            <a:avLst/>
          </a:prstGeom>
          <a:noFill/>
        </p:spPr>
        <p:txBody>
          <a:bodyPr wrap="square" lIns="91440" tIns="45720" rIns="91440" bIns="45720" anchor="t">
            <a:spAutoFit/>
          </a:bodyPr>
          <a:lstStyle/>
          <a:p>
            <a:pPr marL="457200" indent="-457200">
              <a:buFont typeface="+mj-lt"/>
              <a:buAutoNum type="arabicPeriod" startAt="2"/>
              <a:defRPr/>
            </a:pPr>
            <a:r>
              <a:rPr lang="en-CA" dirty="0">
                <a:latin typeface="Calibri" panose="020F0502020204030204" pitchFamily="34" charset="0"/>
                <a:cs typeface="Calibri" panose="020F0502020204030204" pitchFamily="34" charset="0"/>
              </a:rPr>
              <a:t>Equal performance </a:t>
            </a:r>
          </a:p>
          <a:p>
            <a:pPr marL="914400" lvl="1" indent="-457200">
              <a:buFont typeface="Arial" panose="020B0604020202020204" pitchFamily="34" charset="0"/>
              <a:buChar char="•"/>
              <a:defRPr/>
            </a:pPr>
            <a:r>
              <a:rPr lang="en-CA" dirty="0">
                <a:latin typeface="Calibri" panose="020F0502020204030204" pitchFamily="34" charset="0"/>
                <a:cs typeface="Calibri" panose="020F0502020204030204" pitchFamily="34" charset="0"/>
              </a:rPr>
              <a:t>Assurance that a model is equally accurate for patients in the equity and non equity deserving groups. If a model systematically makes errors disproportionately for patients in the protected group, it is likely to lead to unequal outcomes. Equal performance has 3 commonly discussed types. </a:t>
            </a:r>
          </a:p>
          <a:p>
            <a:pPr marL="1371600" lvl="2" indent="-457200">
              <a:buFont typeface="+mj-lt"/>
              <a:buAutoNum type="arabicPeriod"/>
              <a:defRPr/>
            </a:pPr>
            <a:r>
              <a:rPr lang="en-CA" dirty="0">
                <a:latin typeface="Calibri" panose="020F0502020204030204" pitchFamily="34" charset="0"/>
                <a:cs typeface="Calibri" panose="020F0502020204030204" pitchFamily="34" charset="0"/>
              </a:rPr>
              <a:t>Equal sensitivity (aka. equal opportunity)</a:t>
            </a:r>
          </a:p>
          <a:p>
            <a:pPr marL="1371600" lvl="2" indent="-457200">
              <a:buFont typeface="+mj-lt"/>
              <a:buAutoNum type="arabicPeriod"/>
              <a:defRPr/>
            </a:pPr>
            <a:r>
              <a:rPr lang="en-CA" dirty="0">
                <a:latin typeface="Calibri" panose="020F0502020204030204" pitchFamily="34" charset="0"/>
                <a:cs typeface="Calibri" panose="020F0502020204030204" pitchFamily="34" charset="0"/>
              </a:rPr>
              <a:t>Equal sensitivity and specificity (aka. equalized odds)</a:t>
            </a:r>
          </a:p>
          <a:p>
            <a:pPr marL="1371600" lvl="2" indent="-457200">
              <a:buFont typeface="+mj-lt"/>
              <a:buAutoNum type="arabicPeriod"/>
              <a:defRPr/>
            </a:pPr>
            <a:r>
              <a:rPr lang="en-CA" dirty="0">
                <a:latin typeface="Calibri" panose="020F0502020204030204" pitchFamily="34" charset="0"/>
                <a:cs typeface="Calibri" panose="020F0502020204030204" pitchFamily="34" charset="0"/>
              </a:rPr>
              <a:t>Equal positive predictive value (aka. predictive parity)</a:t>
            </a:r>
          </a:p>
          <a:p>
            <a:pPr marL="914400" lvl="1" indent="-457200">
              <a:buFont typeface="Arial" panose="020B0604020202020204" pitchFamily="34" charset="0"/>
              <a:buChar char="•"/>
              <a:defRPr/>
            </a:pPr>
            <a:r>
              <a:rPr lang="en-CA" dirty="0">
                <a:latin typeface="Calibri" panose="020F0502020204030204" pitchFamily="34" charset="0"/>
                <a:cs typeface="Calibri" panose="020F0502020204030204" pitchFamily="34" charset="0"/>
              </a:rPr>
              <a:t>These metrics be calculated, but techniques exist to force models to have one of these properties (see reference). </a:t>
            </a:r>
          </a:p>
        </p:txBody>
      </p:sp>
      <p:sp>
        <p:nvSpPr>
          <p:cNvPr id="4" name="Title 1">
            <a:extLst>
              <a:ext uri="{FF2B5EF4-FFF2-40B4-BE49-F238E27FC236}">
                <a16:creationId xmlns:a16="http://schemas.microsoft.com/office/drawing/2014/main" id="{5A77A44B-7F09-0313-BFA9-FFE96FDC2CD5}"/>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dirty="0">
                <a:latin typeface="Calibri" panose="020F0502020204030204" pitchFamily="34" charset="0"/>
                <a:cs typeface="Calibri" panose="020F0502020204030204" pitchFamily="34" charset="0"/>
              </a:rPr>
              <a:t>Machine Learning Fairness</a:t>
            </a:r>
            <a:endParaRPr lang="en-CA" kern="0" dirty="0"/>
          </a:p>
        </p:txBody>
      </p:sp>
      <p:sp>
        <p:nvSpPr>
          <p:cNvPr id="3" name="TextBox 2">
            <a:extLst>
              <a:ext uri="{FF2B5EF4-FFF2-40B4-BE49-F238E27FC236}">
                <a16:creationId xmlns:a16="http://schemas.microsoft.com/office/drawing/2014/main" id="{282CBA7C-A6BF-4773-D29D-7B8E63E77C31}"/>
              </a:ext>
            </a:extLst>
          </p:cNvPr>
          <p:cNvSpPr txBox="1"/>
          <p:nvPr/>
        </p:nvSpPr>
        <p:spPr>
          <a:xfrm>
            <a:off x="9639698" y="6457507"/>
            <a:ext cx="2552302" cy="276999"/>
          </a:xfrm>
          <a:prstGeom prst="rect">
            <a:avLst/>
          </a:prstGeom>
          <a:noFill/>
        </p:spPr>
        <p:txBody>
          <a:bodyPr wrap="none" rtlCol="0" anchor="t" anchorCtr="0">
            <a:spAutoFit/>
          </a:bodyPr>
          <a:lstStyle/>
          <a:p>
            <a:pPr algn="ctr"/>
            <a:r>
              <a:rPr lang="en-US" sz="1200" b="1" dirty="0">
                <a:solidFill>
                  <a:srgbClr val="006A40"/>
                </a:solidFill>
                <a:latin typeface="+mn-lt"/>
              </a:rPr>
              <a:t>https://</a:t>
            </a:r>
            <a:r>
              <a:rPr lang="en-US" sz="1200" b="1" dirty="0" err="1">
                <a:solidFill>
                  <a:srgbClr val="006A40"/>
                </a:solidFill>
                <a:latin typeface="+mn-lt"/>
              </a:rPr>
              <a:t>doi.org</a:t>
            </a:r>
            <a:r>
              <a:rPr lang="en-US" sz="1200" b="1" dirty="0">
                <a:solidFill>
                  <a:srgbClr val="006A40"/>
                </a:solidFill>
                <a:latin typeface="+mn-lt"/>
              </a:rPr>
              <a:t>/10.7326/M18-1990</a:t>
            </a:r>
          </a:p>
        </p:txBody>
      </p:sp>
    </p:spTree>
    <p:extLst>
      <p:ext uri="{BB962C8B-B14F-4D97-AF65-F5344CB8AC3E}">
        <p14:creationId xmlns:p14="http://schemas.microsoft.com/office/powerpoint/2010/main" val="42274878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8C0143-9DC0-47C8-D77E-E9608D2EA9A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6D02566-2E9E-38FE-5D3B-D87DF9AB8EC9}"/>
              </a:ext>
            </a:extLst>
          </p:cNvPr>
          <p:cNvSpPr txBox="1"/>
          <p:nvPr/>
        </p:nvSpPr>
        <p:spPr>
          <a:xfrm>
            <a:off x="685800" y="1228397"/>
            <a:ext cx="11019368" cy="3416320"/>
          </a:xfrm>
          <a:prstGeom prst="rect">
            <a:avLst/>
          </a:prstGeom>
          <a:noFill/>
        </p:spPr>
        <p:txBody>
          <a:bodyPr wrap="square" lIns="91440" tIns="45720" rIns="91440" bIns="45720" anchor="t">
            <a:spAutoFit/>
          </a:bodyPr>
          <a:lstStyle/>
          <a:p>
            <a:pPr marL="457200" indent="-457200">
              <a:buFont typeface="+mj-lt"/>
              <a:buAutoNum type="arabicPeriod" startAt="3"/>
              <a:defRPr/>
            </a:pPr>
            <a:r>
              <a:rPr lang="en-CA" dirty="0">
                <a:latin typeface="Calibri" panose="020F0502020204030204" pitchFamily="34" charset="0"/>
                <a:cs typeface="Calibri" panose="020F0502020204030204" pitchFamily="34" charset="0"/>
              </a:rPr>
              <a:t>Equal allocation</a:t>
            </a:r>
          </a:p>
          <a:p>
            <a:pPr marL="914400" lvl="1" indent="-457200">
              <a:buFont typeface="Arial" panose="020B0604020202020204" pitchFamily="34" charset="0"/>
              <a:buChar char="•"/>
              <a:defRPr/>
            </a:pPr>
            <a:r>
              <a:rPr lang="en-CA" dirty="0">
                <a:latin typeface="Calibri" panose="020F0502020204030204" pitchFamily="34" charset="0"/>
                <a:cs typeface="Calibri" panose="020F0502020204030204" pitchFamily="34" charset="0"/>
              </a:rPr>
              <a:t>Equal allocation (aka. demographic parity), ensures that the resources are proportionately allocated to patients in the equity deserving group. Because the comorbidity distribution may differ across groups, the desired allocation might first be adjusted for relevant variables.</a:t>
            </a:r>
          </a:p>
          <a:p>
            <a:pPr marL="1371600" lvl="2" indent="-457200">
              <a:buFont typeface="Arial" panose="020B0604020202020204" pitchFamily="34" charset="0"/>
              <a:buChar char="•"/>
              <a:defRPr/>
            </a:pPr>
            <a:r>
              <a:rPr lang="en-CA" dirty="0">
                <a:latin typeface="Calibri" panose="020F0502020204030204" pitchFamily="34" charset="0"/>
                <a:cs typeface="Calibri" panose="020F0502020204030204" pitchFamily="34" charset="0"/>
              </a:rPr>
              <a:t>Distinct from equal performance, because allocation is determined by the rate of positive predictions (such as predictions above a threshold) without regard to their accuracy.</a:t>
            </a:r>
          </a:p>
          <a:p>
            <a:pPr lvl="1">
              <a:defRPr/>
            </a:pPr>
            <a:endParaRPr lang="en-CA" dirty="0">
              <a:latin typeface="Calibri" panose="020F0502020204030204" pitchFamily="34" charset="0"/>
              <a:cs typeface="Calibri" panose="020F0502020204030204" pitchFamily="34" charset="0"/>
            </a:endParaRPr>
          </a:p>
        </p:txBody>
      </p:sp>
      <p:sp>
        <p:nvSpPr>
          <p:cNvPr id="4" name="Title 1">
            <a:extLst>
              <a:ext uri="{FF2B5EF4-FFF2-40B4-BE49-F238E27FC236}">
                <a16:creationId xmlns:a16="http://schemas.microsoft.com/office/drawing/2014/main" id="{83E8404D-1D39-46B2-C9A0-45A4B7BEBD4A}"/>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dirty="0">
                <a:latin typeface="Calibri" panose="020F0502020204030204" pitchFamily="34" charset="0"/>
                <a:cs typeface="Calibri" panose="020F0502020204030204" pitchFamily="34" charset="0"/>
              </a:rPr>
              <a:t>Machine Learning Fairness</a:t>
            </a:r>
            <a:endParaRPr lang="en-CA" kern="0" dirty="0"/>
          </a:p>
        </p:txBody>
      </p:sp>
      <p:sp>
        <p:nvSpPr>
          <p:cNvPr id="3" name="TextBox 2">
            <a:extLst>
              <a:ext uri="{FF2B5EF4-FFF2-40B4-BE49-F238E27FC236}">
                <a16:creationId xmlns:a16="http://schemas.microsoft.com/office/drawing/2014/main" id="{D98D87BE-830C-08A3-6B18-A8FDA753B1DA}"/>
              </a:ext>
            </a:extLst>
          </p:cNvPr>
          <p:cNvSpPr txBox="1"/>
          <p:nvPr/>
        </p:nvSpPr>
        <p:spPr>
          <a:xfrm>
            <a:off x="9639698" y="6457507"/>
            <a:ext cx="2552302" cy="276999"/>
          </a:xfrm>
          <a:prstGeom prst="rect">
            <a:avLst/>
          </a:prstGeom>
          <a:noFill/>
        </p:spPr>
        <p:txBody>
          <a:bodyPr wrap="none" rtlCol="0" anchor="t" anchorCtr="0">
            <a:spAutoFit/>
          </a:bodyPr>
          <a:lstStyle/>
          <a:p>
            <a:pPr algn="ctr"/>
            <a:r>
              <a:rPr lang="en-US" sz="1200" b="1" dirty="0">
                <a:solidFill>
                  <a:srgbClr val="006A40"/>
                </a:solidFill>
                <a:latin typeface="+mn-lt"/>
              </a:rPr>
              <a:t>https://</a:t>
            </a:r>
            <a:r>
              <a:rPr lang="en-US" sz="1200" b="1" dirty="0" err="1">
                <a:solidFill>
                  <a:srgbClr val="006A40"/>
                </a:solidFill>
                <a:latin typeface="+mn-lt"/>
              </a:rPr>
              <a:t>doi.org</a:t>
            </a:r>
            <a:r>
              <a:rPr lang="en-US" sz="1200" b="1" dirty="0">
                <a:solidFill>
                  <a:srgbClr val="006A40"/>
                </a:solidFill>
                <a:latin typeface="+mn-lt"/>
              </a:rPr>
              <a:t>/10.7326/M18-1990</a:t>
            </a:r>
          </a:p>
        </p:txBody>
      </p:sp>
    </p:spTree>
    <p:extLst>
      <p:ext uri="{BB962C8B-B14F-4D97-AF65-F5344CB8AC3E}">
        <p14:creationId xmlns:p14="http://schemas.microsoft.com/office/powerpoint/2010/main" val="32028617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4AF143-F34A-BD67-4510-55F09B4CC45A}"/>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6261ABC-11C5-8F30-3DAD-7432F77F8766}"/>
              </a:ext>
            </a:extLst>
          </p:cNvPr>
          <p:cNvSpPr txBox="1"/>
          <p:nvPr/>
        </p:nvSpPr>
        <p:spPr>
          <a:xfrm>
            <a:off x="685800" y="1228397"/>
            <a:ext cx="11019368" cy="3785652"/>
          </a:xfrm>
          <a:prstGeom prst="rect">
            <a:avLst/>
          </a:prstGeom>
          <a:noFill/>
        </p:spPr>
        <p:txBody>
          <a:bodyPr wrap="square" lIns="91440" tIns="45720" rIns="91440" bIns="45720" anchor="t">
            <a:spAutoFit/>
          </a:bodyPr>
          <a:lstStyle/>
          <a:p>
            <a:pPr marL="457200" indent="-457200">
              <a:buFont typeface="Arial" panose="020B0604020202020204" pitchFamily="34" charset="0"/>
              <a:buChar char="•"/>
              <a:defRPr/>
            </a:pPr>
            <a:r>
              <a:rPr lang="en-CA" dirty="0">
                <a:latin typeface="Calibri" panose="020F0502020204030204" pitchFamily="34" charset="0"/>
                <a:cs typeface="Calibri" panose="020F0502020204030204" pitchFamily="34" charset="0"/>
              </a:rPr>
              <a:t>Trade offs</a:t>
            </a:r>
          </a:p>
          <a:p>
            <a:pPr marL="914400" lvl="1" indent="-457200">
              <a:buFont typeface="Arial" panose="020B0604020202020204" pitchFamily="34" charset="0"/>
              <a:buChar char="•"/>
              <a:defRPr/>
            </a:pPr>
            <a:r>
              <a:rPr lang="en-CA" dirty="0">
                <a:latin typeface="Calibri" panose="020F0502020204030204" pitchFamily="34" charset="0"/>
                <a:cs typeface="Calibri" panose="020F0502020204030204" pitchFamily="34" charset="0"/>
              </a:rPr>
              <a:t>Various types of fairness are sometimes incompatible</a:t>
            </a:r>
          </a:p>
          <a:p>
            <a:pPr marL="914400" lvl="1" indent="-457200">
              <a:buFont typeface="Arial" panose="020B0604020202020204" pitchFamily="34" charset="0"/>
              <a:buChar char="•"/>
              <a:defRPr/>
            </a:pPr>
            <a:r>
              <a:rPr lang="en-CA" dirty="0">
                <a:latin typeface="Calibri" panose="020F0502020204030204" pitchFamily="34" charset="0"/>
                <a:cs typeface="Calibri" panose="020F0502020204030204" pitchFamily="34" charset="0"/>
              </a:rPr>
              <a:t>A model may be fair with respect to equal positive and negative predictive value but unfair with respect to equalized odds (or vice versa)</a:t>
            </a:r>
          </a:p>
          <a:p>
            <a:pPr marL="1371600" lvl="2" indent="-457200">
              <a:buFont typeface="Arial" panose="020B0604020202020204" pitchFamily="34" charset="0"/>
              <a:buChar char="•"/>
              <a:defRPr/>
            </a:pPr>
            <a:r>
              <a:rPr lang="en-CA" dirty="0">
                <a:latin typeface="Calibri" panose="020F0502020204030204" pitchFamily="34" charset="0"/>
                <a:cs typeface="Calibri" panose="020F0502020204030204" pitchFamily="34" charset="0"/>
              </a:rPr>
              <a:t>Impossible for any model to satisfy both. </a:t>
            </a:r>
          </a:p>
          <a:p>
            <a:pPr marL="914400" lvl="1" indent="-457200">
              <a:buFont typeface="Arial" panose="020B0604020202020204" pitchFamily="34" charset="0"/>
              <a:buChar char="•"/>
              <a:defRPr/>
            </a:pPr>
            <a:r>
              <a:rPr lang="en-CA" dirty="0">
                <a:latin typeface="Calibri" panose="020F0502020204030204" pitchFamily="34" charset="0"/>
                <a:cs typeface="Calibri" panose="020F0502020204030204" pitchFamily="34" charset="0"/>
              </a:rPr>
              <a:t>Impossibility also holds for equalized odds and equal allocation, and for equal allocation and equal positive and negative predictive value. </a:t>
            </a:r>
          </a:p>
          <a:p>
            <a:pPr lvl="1">
              <a:defRPr/>
            </a:pPr>
            <a:endParaRPr lang="en-CA"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defRPr/>
            </a:pPr>
            <a:r>
              <a:rPr lang="en-CA" dirty="0">
                <a:latin typeface="Calibri" panose="020F0502020204030204" pitchFamily="34" charset="0"/>
                <a:cs typeface="Calibri" panose="020F0502020204030204" pitchFamily="34" charset="0"/>
              </a:rPr>
              <a:t>Equity work is ultimately about values. You will need to make choices based on those values… and they may still be difficult choices. </a:t>
            </a:r>
          </a:p>
        </p:txBody>
      </p:sp>
      <p:sp>
        <p:nvSpPr>
          <p:cNvPr id="4" name="Title 1">
            <a:extLst>
              <a:ext uri="{FF2B5EF4-FFF2-40B4-BE49-F238E27FC236}">
                <a16:creationId xmlns:a16="http://schemas.microsoft.com/office/drawing/2014/main" id="{4F56962F-40CF-302B-75EF-D07F7E867C84}"/>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dirty="0">
                <a:latin typeface="Calibri" panose="020F0502020204030204" pitchFamily="34" charset="0"/>
                <a:cs typeface="Calibri" panose="020F0502020204030204" pitchFamily="34" charset="0"/>
              </a:rPr>
              <a:t>Machine Learning Fairness</a:t>
            </a:r>
            <a:endParaRPr lang="en-CA" kern="0" dirty="0"/>
          </a:p>
        </p:txBody>
      </p:sp>
      <p:sp>
        <p:nvSpPr>
          <p:cNvPr id="3" name="TextBox 2">
            <a:extLst>
              <a:ext uri="{FF2B5EF4-FFF2-40B4-BE49-F238E27FC236}">
                <a16:creationId xmlns:a16="http://schemas.microsoft.com/office/drawing/2014/main" id="{9393D025-9CA2-CFB1-7438-D8A7BA636D46}"/>
              </a:ext>
            </a:extLst>
          </p:cNvPr>
          <p:cNvSpPr txBox="1"/>
          <p:nvPr/>
        </p:nvSpPr>
        <p:spPr>
          <a:xfrm>
            <a:off x="9639698" y="6457507"/>
            <a:ext cx="2552302" cy="276999"/>
          </a:xfrm>
          <a:prstGeom prst="rect">
            <a:avLst/>
          </a:prstGeom>
          <a:noFill/>
        </p:spPr>
        <p:txBody>
          <a:bodyPr wrap="none" rtlCol="0" anchor="t" anchorCtr="0">
            <a:spAutoFit/>
          </a:bodyPr>
          <a:lstStyle/>
          <a:p>
            <a:pPr algn="ctr"/>
            <a:r>
              <a:rPr lang="en-US" sz="1200" b="1" dirty="0">
                <a:solidFill>
                  <a:srgbClr val="006A40"/>
                </a:solidFill>
                <a:latin typeface="+mn-lt"/>
              </a:rPr>
              <a:t>https://</a:t>
            </a:r>
            <a:r>
              <a:rPr lang="en-US" sz="1200" b="1" dirty="0" err="1">
                <a:solidFill>
                  <a:srgbClr val="006A40"/>
                </a:solidFill>
                <a:latin typeface="+mn-lt"/>
              </a:rPr>
              <a:t>doi.org</a:t>
            </a:r>
            <a:r>
              <a:rPr lang="en-US" sz="1200" b="1" dirty="0">
                <a:solidFill>
                  <a:srgbClr val="006A40"/>
                </a:solidFill>
                <a:latin typeface="+mn-lt"/>
              </a:rPr>
              <a:t>/10.7326/M18-1990</a:t>
            </a:r>
          </a:p>
        </p:txBody>
      </p:sp>
    </p:spTree>
    <p:extLst>
      <p:ext uri="{BB962C8B-B14F-4D97-AF65-F5344CB8AC3E}">
        <p14:creationId xmlns:p14="http://schemas.microsoft.com/office/powerpoint/2010/main" val="14476728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5AB191-87D9-420D-0725-7B65550BB9B9}"/>
            </a:ext>
          </a:extLst>
        </p:cNvPr>
        <p:cNvGrpSpPr/>
        <p:nvPr/>
      </p:nvGrpSpPr>
      <p:grpSpPr>
        <a:xfrm>
          <a:off x="0" y="0"/>
          <a:ext cx="0" cy="0"/>
          <a:chOff x="0" y="0"/>
          <a:chExt cx="0" cy="0"/>
        </a:xfrm>
      </p:grpSpPr>
      <p:sp>
        <p:nvSpPr>
          <p:cNvPr id="4" name="Title 1">
            <a:extLst>
              <a:ext uri="{FF2B5EF4-FFF2-40B4-BE49-F238E27FC236}">
                <a16:creationId xmlns:a16="http://schemas.microsoft.com/office/drawing/2014/main" id="{6888F589-F245-2CBF-4157-F66371128DE5}"/>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dirty="0">
                <a:latin typeface="Calibri" panose="020F0502020204030204" pitchFamily="34" charset="0"/>
                <a:cs typeface="Calibri" panose="020F0502020204030204" pitchFamily="34" charset="0"/>
              </a:rPr>
              <a:t>Machine Learning Fairness</a:t>
            </a:r>
            <a:endParaRPr lang="en-CA" kern="0" dirty="0"/>
          </a:p>
        </p:txBody>
      </p:sp>
      <p:sp>
        <p:nvSpPr>
          <p:cNvPr id="3" name="TextBox 2">
            <a:extLst>
              <a:ext uri="{FF2B5EF4-FFF2-40B4-BE49-F238E27FC236}">
                <a16:creationId xmlns:a16="http://schemas.microsoft.com/office/drawing/2014/main" id="{958419D1-DD4E-4415-7F6F-6A8DDCF37D4C}"/>
              </a:ext>
            </a:extLst>
          </p:cNvPr>
          <p:cNvSpPr txBox="1"/>
          <p:nvPr/>
        </p:nvSpPr>
        <p:spPr>
          <a:xfrm>
            <a:off x="8947201" y="6477000"/>
            <a:ext cx="3244799" cy="276999"/>
          </a:xfrm>
          <a:prstGeom prst="rect">
            <a:avLst/>
          </a:prstGeom>
          <a:noFill/>
        </p:spPr>
        <p:txBody>
          <a:bodyPr wrap="none" rtlCol="0" anchor="t" anchorCtr="0">
            <a:spAutoFit/>
          </a:bodyPr>
          <a:lstStyle/>
          <a:p>
            <a:pPr algn="ctr"/>
            <a:r>
              <a:rPr lang="en-US" sz="1200" b="1" dirty="0">
                <a:solidFill>
                  <a:srgbClr val="006A40"/>
                </a:solidFill>
                <a:latin typeface="+mn-lt"/>
              </a:rPr>
              <a:t>https://</a:t>
            </a:r>
            <a:r>
              <a:rPr lang="en-US" sz="1200" b="1" dirty="0" err="1">
                <a:solidFill>
                  <a:srgbClr val="006A40"/>
                </a:solidFill>
                <a:latin typeface="+mn-lt"/>
              </a:rPr>
              <a:t>doi.org</a:t>
            </a:r>
            <a:r>
              <a:rPr lang="en-US" sz="1200" b="1" dirty="0">
                <a:solidFill>
                  <a:srgbClr val="006A40"/>
                </a:solidFill>
                <a:latin typeface="+mn-lt"/>
              </a:rPr>
              <a:t>/10.1016/j.chest.2022.02.001</a:t>
            </a:r>
          </a:p>
        </p:txBody>
      </p:sp>
      <p:pic>
        <p:nvPicPr>
          <p:cNvPr id="6" name="Picture 5" descr="A diagram of a model&#10;&#10;AI-generated content may be incorrect.">
            <a:extLst>
              <a:ext uri="{FF2B5EF4-FFF2-40B4-BE49-F238E27FC236}">
                <a16:creationId xmlns:a16="http://schemas.microsoft.com/office/drawing/2014/main" id="{38C4E111-932E-4BD0-F421-9FD29C565638}"/>
              </a:ext>
            </a:extLst>
          </p:cNvPr>
          <p:cNvPicPr>
            <a:picLocks noChangeAspect="1"/>
          </p:cNvPicPr>
          <p:nvPr/>
        </p:nvPicPr>
        <p:blipFill>
          <a:blip r:embed="rId3"/>
          <a:stretch>
            <a:fillRect/>
          </a:stretch>
        </p:blipFill>
        <p:spPr>
          <a:xfrm>
            <a:off x="2626537" y="0"/>
            <a:ext cx="6230384" cy="6818661"/>
          </a:xfrm>
          <a:prstGeom prst="rect">
            <a:avLst/>
          </a:prstGeom>
        </p:spPr>
      </p:pic>
    </p:spTree>
    <p:extLst>
      <p:ext uri="{BB962C8B-B14F-4D97-AF65-F5344CB8AC3E}">
        <p14:creationId xmlns:p14="http://schemas.microsoft.com/office/powerpoint/2010/main" val="34138429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5E9480-DB8A-F9C4-FA53-633058E8FB2C}"/>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00CCC7A-188E-BB3D-C6A0-CF02C4904241}"/>
              </a:ext>
            </a:extLst>
          </p:cNvPr>
          <p:cNvSpPr txBox="1"/>
          <p:nvPr/>
        </p:nvSpPr>
        <p:spPr>
          <a:xfrm>
            <a:off x="685800" y="1228397"/>
            <a:ext cx="6289158" cy="3416320"/>
          </a:xfrm>
          <a:prstGeom prst="rect">
            <a:avLst/>
          </a:prstGeom>
          <a:noFill/>
        </p:spPr>
        <p:txBody>
          <a:bodyPr wrap="square" lIns="91440" tIns="45720" rIns="91440" bIns="45720" anchor="t">
            <a:spAutoFit/>
          </a:bodyPr>
          <a:lstStyle/>
          <a:p>
            <a:pPr marL="457200" indent="-457200">
              <a:buFont typeface="Arial" panose="020B0604020202020204" pitchFamily="34" charset="0"/>
              <a:buChar char="•"/>
              <a:defRPr/>
            </a:pPr>
            <a:r>
              <a:rPr lang="en-CA" dirty="0">
                <a:latin typeface="Calibri" panose="020F0502020204030204" pitchFamily="34" charset="0"/>
                <a:cs typeface="Calibri" panose="020F0502020204030204" pitchFamily="34" charset="0"/>
              </a:rPr>
              <a:t>Skin colour affects the accuracy of medical oxygen sensors</a:t>
            </a:r>
          </a:p>
          <a:p>
            <a:pPr marL="914400" lvl="1" indent="-457200">
              <a:buFont typeface="Arial" panose="020B0604020202020204" pitchFamily="34" charset="0"/>
              <a:buChar char="•"/>
              <a:defRPr/>
            </a:pPr>
            <a:r>
              <a:rPr lang="en-CA" dirty="0">
                <a:latin typeface="Calibri" panose="020F0502020204030204" pitchFamily="34" charset="0"/>
                <a:cs typeface="Calibri" panose="020F0502020204030204" pitchFamily="34" charset="0"/>
              </a:rPr>
              <a:t>Enrolment guidance from the FDA for testing oximeter accuracy suggests that studies should involve a minimum of ten people, at least two of whom should be “darkly pigmented” (</a:t>
            </a:r>
            <a:r>
              <a:rPr lang="en-CA" dirty="0">
                <a:latin typeface="Calibri" panose="020F0502020204030204" pitchFamily="34" charset="0"/>
                <a:cs typeface="Calibri" panose="020F0502020204030204" pitchFamily="34" charset="0"/>
                <a:hlinkClick r:id="rId3"/>
              </a:rPr>
              <a:t>https://www.nature.com/articles/d41586-022-03161-1</a:t>
            </a:r>
            <a:r>
              <a:rPr lang="en-CA" dirty="0">
                <a:latin typeface="Calibri" panose="020F0502020204030204" pitchFamily="34" charset="0"/>
                <a:cs typeface="Calibri" panose="020F0502020204030204" pitchFamily="34" charset="0"/>
              </a:rPr>
              <a:t> ). </a:t>
            </a:r>
          </a:p>
        </p:txBody>
      </p:sp>
      <p:sp>
        <p:nvSpPr>
          <p:cNvPr id="4" name="Title 1">
            <a:extLst>
              <a:ext uri="{FF2B5EF4-FFF2-40B4-BE49-F238E27FC236}">
                <a16:creationId xmlns:a16="http://schemas.microsoft.com/office/drawing/2014/main" id="{32906904-BA69-8903-D5FD-ABA9326CA3F0}"/>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dirty="0">
                <a:latin typeface="Calibri" panose="020F0502020204030204" pitchFamily="34" charset="0"/>
                <a:cs typeface="Calibri" panose="020F0502020204030204" pitchFamily="34" charset="0"/>
              </a:rPr>
              <a:t>Machine Learning Fairness - Examples</a:t>
            </a:r>
            <a:endParaRPr lang="en-CA" kern="0" dirty="0"/>
          </a:p>
        </p:txBody>
      </p:sp>
      <p:pic>
        <p:nvPicPr>
          <p:cNvPr id="5" name="Picture 4" descr="A diagram of a blood vessel&#10;&#10;AI-generated content may be incorrect.">
            <a:extLst>
              <a:ext uri="{FF2B5EF4-FFF2-40B4-BE49-F238E27FC236}">
                <a16:creationId xmlns:a16="http://schemas.microsoft.com/office/drawing/2014/main" id="{CEA94AC1-F8D7-7C8E-CDF3-4C00B71D15F3}"/>
              </a:ext>
            </a:extLst>
          </p:cNvPr>
          <p:cNvPicPr>
            <a:picLocks noChangeAspect="1"/>
          </p:cNvPicPr>
          <p:nvPr/>
        </p:nvPicPr>
        <p:blipFill>
          <a:blip r:embed="rId4"/>
          <a:stretch>
            <a:fillRect/>
          </a:stretch>
        </p:blipFill>
        <p:spPr>
          <a:xfrm>
            <a:off x="7190268" y="1228397"/>
            <a:ext cx="4762500" cy="5499100"/>
          </a:xfrm>
          <a:prstGeom prst="rect">
            <a:avLst/>
          </a:prstGeom>
        </p:spPr>
      </p:pic>
    </p:spTree>
    <p:extLst>
      <p:ext uri="{BB962C8B-B14F-4D97-AF65-F5344CB8AC3E}">
        <p14:creationId xmlns:p14="http://schemas.microsoft.com/office/powerpoint/2010/main" val="38448817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8BD36-247E-E1ED-90F6-792AED7729AD}"/>
              </a:ext>
            </a:extLst>
          </p:cNvPr>
          <p:cNvSpPr>
            <a:spLocks noGrp="1"/>
          </p:cNvSpPr>
          <p:nvPr>
            <p:ph type="title"/>
          </p:nvPr>
        </p:nvSpPr>
        <p:spPr/>
        <p:txBody>
          <a:bodyPr/>
          <a:lstStyle/>
          <a:p>
            <a:r>
              <a:rPr lang="en-US" dirty="0"/>
              <a:t>Ground Rules</a:t>
            </a:r>
          </a:p>
        </p:txBody>
      </p:sp>
      <p:sp>
        <p:nvSpPr>
          <p:cNvPr id="3" name="Content Placeholder 2">
            <a:extLst>
              <a:ext uri="{FF2B5EF4-FFF2-40B4-BE49-F238E27FC236}">
                <a16:creationId xmlns:a16="http://schemas.microsoft.com/office/drawing/2014/main" id="{00D5150F-1A06-6AAD-6449-C91BBBC9DBEE}"/>
              </a:ext>
            </a:extLst>
          </p:cNvPr>
          <p:cNvSpPr>
            <a:spLocks noGrp="1"/>
          </p:cNvSpPr>
          <p:nvPr>
            <p:ph idx="1"/>
          </p:nvPr>
        </p:nvSpPr>
        <p:spPr>
          <a:xfrm>
            <a:off x="574158" y="1222744"/>
            <a:ext cx="11131010" cy="4873256"/>
          </a:xfrm>
        </p:spPr>
        <p:txBody>
          <a:bodyPr/>
          <a:lstStyle/>
          <a:p>
            <a:r>
              <a:rPr lang="en-US" dirty="0"/>
              <a:t>Be proactive</a:t>
            </a:r>
          </a:p>
          <a:p>
            <a:r>
              <a:rPr lang="en-US" dirty="0"/>
              <a:t>Listen Actively</a:t>
            </a:r>
          </a:p>
          <a:p>
            <a:r>
              <a:rPr lang="en-US" dirty="0"/>
              <a:t>Speak from experience and relate this to published research</a:t>
            </a:r>
          </a:p>
          <a:p>
            <a:r>
              <a:rPr lang="en-US" dirty="0"/>
              <a:t>Be respectful</a:t>
            </a:r>
          </a:p>
          <a:p>
            <a:r>
              <a:rPr lang="en-US" dirty="0"/>
              <a:t>The goal is to learn </a:t>
            </a:r>
          </a:p>
          <a:p>
            <a:r>
              <a:rPr lang="en-US" dirty="0"/>
              <a:t>We will all fail to follow the ground rules at some point… that’s ok</a:t>
            </a:r>
          </a:p>
        </p:txBody>
      </p:sp>
    </p:spTree>
    <p:extLst>
      <p:ext uri="{BB962C8B-B14F-4D97-AF65-F5344CB8AC3E}">
        <p14:creationId xmlns:p14="http://schemas.microsoft.com/office/powerpoint/2010/main" val="3419654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139CD5-6092-E823-A451-FB33BE87890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E269911-393E-B18D-531D-8D74ACD2466D}"/>
              </a:ext>
            </a:extLst>
          </p:cNvPr>
          <p:cNvSpPr txBox="1"/>
          <p:nvPr/>
        </p:nvSpPr>
        <p:spPr>
          <a:xfrm>
            <a:off x="685800" y="1228397"/>
            <a:ext cx="5225902" cy="3785652"/>
          </a:xfrm>
          <a:prstGeom prst="rect">
            <a:avLst/>
          </a:prstGeom>
          <a:noFill/>
        </p:spPr>
        <p:txBody>
          <a:bodyPr wrap="square" lIns="91440" tIns="45720" rIns="91440" bIns="45720" anchor="t">
            <a:spAutoFit/>
          </a:bodyPr>
          <a:lstStyle/>
          <a:p>
            <a:pPr marL="457200" indent="-457200">
              <a:buFont typeface="Arial" panose="020B0604020202020204" pitchFamily="34" charset="0"/>
              <a:buChar char="•"/>
              <a:defRPr/>
            </a:pPr>
            <a:r>
              <a:rPr lang="en-CA" dirty="0">
                <a:latin typeface="Calibri" panose="020F0502020204030204" pitchFamily="34" charset="0"/>
                <a:cs typeface="Calibri" panose="020F0502020204030204" pitchFamily="34" charset="0"/>
              </a:rPr>
              <a:t>Step count and body weight </a:t>
            </a:r>
          </a:p>
          <a:p>
            <a:pPr marL="914400" lvl="1" indent="-457200">
              <a:buFont typeface="Arial" panose="020B0604020202020204" pitchFamily="34" charset="0"/>
              <a:buChar char="•"/>
              <a:defRPr/>
            </a:pPr>
            <a:r>
              <a:rPr lang="en-CA" dirty="0">
                <a:latin typeface="Calibri" panose="020F0502020204030204" pitchFamily="34" charset="0"/>
                <a:cs typeface="Calibri" panose="020F0502020204030204" pitchFamily="34" charset="0"/>
              </a:rPr>
              <a:t>In studies with participants experiencing overweight or obesity compared to normal weight participants using commercial wearable devices, step count was overestimated, while heart rate and energy expenditure were underestimated. </a:t>
            </a:r>
          </a:p>
        </p:txBody>
      </p:sp>
      <p:sp>
        <p:nvSpPr>
          <p:cNvPr id="4" name="Title 1">
            <a:extLst>
              <a:ext uri="{FF2B5EF4-FFF2-40B4-BE49-F238E27FC236}">
                <a16:creationId xmlns:a16="http://schemas.microsoft.com/office/drawing/2014/main" id="{1355E708-0570-27BC-71F7-C661D7928DE3}"/>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dirty="0">
                <a:latin typeface="Calibri" panose="020F0502020204030204" pitchFamily="34" charset="0"/>
                <a:cs typeface="Calibri" panose="020F0502020204030204" pitchFamily="34" charset="0"/>
              </a:rPr>
              <a:t>Machine Learning Fairness - Examples</a:t>
            </a:r>
            <a:endParaRPr lang="en-CA" kern="0" dirty="0"/>
          </a:p>
        </p:txBody>
      </p:sp>
      <p:sp>
        <p:nvSpPr>
          <p:cNvPr id="5" name="TextBox 4">
            <a:extLst>
              <a:ext uri="{FF2B5EF4-FFF2-40B4-BE49-F238E27FC236}">
                <a16:creationId xmlns:a16="http://schemas.microsoft.com/office/drawing/2014/main" id="{1B53CD3F-D045-D3EC-1A6A-0B524AF12397}"/>
              </a:ext>
            </a:extLst>
          </p:cNvPr>
          <p:cNvSpPr txBox="1"/>
          <p:nvPr/>
        </p:nvSpPr>
        <p:spPr>
          <a:xfrm>
            <a:off x="9245808" y="6477000"/>
            <a:ext cx="2946192" cy="276999"/>
          </a:xfrm>
          <a:prstGeom prst="rect">
            <a:avLst/>
          </a:prstGeom>
          <a:noFill/>
        </p:spPr>
        <p:txBody>
          <a:bodyPr wrap="none" rtlCol="0" anchor="t" anchorCtr="0">
            <a:spAutoFit/>
          </a:bodyPr>
          <a:lstStyle/>
          <a:p>
            <a:pPr algn="ctr"/>
            <a:r>
              <a:rPr lang="en-US" sz="1200" b="1" dirty="0">
                <a:solidFill>
                  <a:srgbClr val="006A40"/>
                </a:solidFill>
                <a:latin typeface="+mn-lt"/>
              </a:rPr>
              <a:t>https://</a:t>
            </a:r>
            <a:r>
              <a:rPr lang="en-US" sz="1200" b="1" dirty="0" err="1">
                <a:solidFill>
                  <a:srgbClr val="006A40"/>
                </a:solidFill>
                <a:latin typeface="+mn-lt"/>
              </a:rPr>
              <a:t>doi.org</a:t>
            </a:r>
            <a:r>
              <a:rPr lang="en-US" sz="1200" b="1" dirty="0">
                <a:solidFill>
                  <a:srgbClr val="006A40"/>
                </a:solidFill>
                <a:latin typeface="+mn-lt"/>
              </a:rPr>
              <a:t>/10.1123/jpah.2022-0160</a:t>
            </a:r>
          </a:p>
        </p:txBody>
      </p:sp>
      <p:pic>
        <p:nvPicPr>
          <p:cNvPr id="7" name="Picture 6" descr="A diagram of a bar graph&#10;&#10;AI-generated content may be incorrect.">
            <a:extLst>
              <a:ext uri="{FF2B5EF4-FFF2-40B4-BE49-F238E27FC236}">
                <a16:creationId xmlns:a16="http://schemas.microsoft.com/office/drawing/2014/main" id="{EF7CDFBD-739D-B154-20C3-D4B93F8267DA}"/>
              </a:ext>
            </a:extLst>
          </p:cNvPr>
          <p:cNvPicPr>
            <a:picLocks noChangeAspect="1"/>
          </p:cNvPicPr>
          <p:nvPr/>
        </p:nvPicPr>
        <p:blipFill>
          <a:blip r:embed="rId3"/>
          <a:srcRect t="1146"/>
          <a:stretch/>
        </p:blipFill>
        <p:spPr>
          <a:xfrm>
            <a:off x="6121400" y="1488830"/>
            <a:ext cx="6070600" cy="3665895"/>
          </a:xfrm>
          <a:prstGeom prst="rect">
            <a:avLst/>
          </a:prstGeom>
        </p:spPr>
      </p:pic>
    </p:spTree>
    <p:extLst>
      <p:ext uri="{BB962C8B-B14F-4D97-AF65-F5344CB8AC3E}">
        <p14:creationId xmlns:p14="http://schemas.microsoft.com/office/powerpoint/2010/main" val="20645262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F82C6D-A4F2-EF6F-2828-115B140B29B8}"/>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CD50E03-EEB0-04AB-1496-8762C7321741}"/>
              </a:ext>
            </a:extLst>
          </p:cNvPr>
          <p:cNvSpPr txBox="1"/>
          <p:nvPr/>
        </p:nvSpPr>
        <p:spPr>
          <a:xfrm>
            <a:off x="685800" y="1228397"/>
            <a:ext cx="11019368" cy="4154984"/>
          </a:xfrm>
          <a:prstGeom prst="rect">
            <a:avLst/>
          </a:prstGeom>
          <a:noFill/>
        </p:spPr>
        <p:txBody>
          <a:bodyPr wrap="square" lIns="91440" tIns="45720" rIns="91440" bIns="45720" anchor="t">
            <a:spAutoFit/>
          </a:bodyPr>
          <a:lstStyle/>
          <a:p>
            <a:pPr marL="457200" indent="-457200">
              <a:buFont typeface="Arial"/>
              <a:buChar char="•"/>
              <a:defRPr/>
            </a:pPr>
            <a:r>
              <a:rPr lang="en-CA" dirty="0">
                <a:latin typeface="Calibri" panose="020F0502020204030204" pitchFamily="34" charset="0"/>
                <a:cs typeface="Calibri" panose="020F0502020204030204" pitchFamily="34" charset="0"/>
                <a:hlinkClick r:id="rId3"/>
              </a:rPr>
              <a:t>https://physionet.org/</a:t>
            </a:r>
            <a:endParaRPr lang="en-CA" dirty="0">
              <a:latin typeface="Calibri" panose="020F0502020204030204" pitchFamily="34" charset="0"/>
              <a:cs typeface="Calibri" panose="020F0502020204030204" pitchFamily="34" charset="0"/>
            </a:endParaRPr>
          </a:p>
          <a:p>
            <a:pPr marL="914400" lvl="1" indent="-457200">
              <a:buFont typeface="Arial"/>
              <a:buChar char="•"/>
              <a:defRPr/>
            </a:pPr>
            <a:r>
              <a:rPr lang="en-CA" dirty="0">
                <a:latin typeface="Calibri" panose="020F0502020204030204" pitchFamily="34" charset="0"/>
                <a:cs typeface="Calibri" panose="020F0502020204030204" pitchFamily="34" charset="0"/>
              </a:rPr>
              <a:t>Tools, data, code, all the things! </a:t>
            </a:r>
          </a:p>
          <a:p>
            <a:pPr marL="457200" indent="-457200">
              <a:buFont typeface="Arial"/>
              <a:buChar char="•"/>
              <a:defRPr/>
            </a:pPr>
            <a:r>
              <a:rPr lang="en-CA" dirty="0">
                <a:latin typeface="Calibri" panose="020F0502020204030204" pitchFamily="34" charset="0"/>
                <a:cs typeface="Calibri" panose="020F0502020204030204" pitchFamily="34" charset="0"/>
              </a:rPr>
              <a:t>R packages </a:t>
            </a:r>
          </a:p>
          <a:p>
            <a:pPr marL="914400" lvl="1" indent="-457200">
              <a:buFont typeface="Arial"/>
              <a:buChar char="•"/>
              <a:defRPr/>
            </a:pPr>
            <a:r>
              <a:rPr lang="en-CA" dirty="0" err="1">
                <a:latin typeface="Calibri" panose="020F0502020204030204" pitchFamily="34" charset="0"/>
                <a:cs typeface="Calibri" panose="020F0502020204030204" pitchFamily="34" charset="0"/>
              </a:rPr>
              <a:t>biosignalEMG</a:t>
            </a:r>
            <a:r>
              <a:rPr lang="en-CA" dirty="0">
                <a:latin typeface="Calibri" panose="020F0502020204030204" pitchFamily="34" charset="0"/>
                <a:cs typeface="Calibri" panose="020F0502020204030204" pitchFamily="34" charset="0"/>
              </a:rPr>
              <a:t> (</a:t>
            </a:r>
            <a:r>
              <a:rPr lang="en-CA" dirty="0">
                <a:latin typeface="Calibri" panose="020F0502020204030204" pitchFamily="34" charset="0"/>
                <a:cs typeface="Calibri" panose="020F0502020204030204" pitchFamily="34" charset="0"/>
                <a:hlinkClick r:id="rId4"/>
              </a:rPr>
              <a:t>https://cran.r-project.org/web/packages/biosignalEMG/index.html</a:t>
            </a:r>
            <a:r>
              <a:rPr lang="en-CA" dirty="0">
                <a:latin typeface="Calibri" panose="020F0502020204030204" pitchFamily="34" charset="0"/>
                <a:cs typeface="Calibri" panose="020F0502020204030204" pitchFamily="34" charset="0"/>
              </a:rPr>
              <a:t>) </a:t>
            </a:r>
          </a:p>
          <a:p>
            <a:pPr marL="457200" indent="-457200">
              <a:buFont typeface="Arial"/>
              <a:buChar char="•"/>
              <a:defRPr/>
            </a:pPr>
            <a:r>
              <a:rPr lang="en-CA" dirty="0" err="1">
                <a:latin typeface="Calibri" panose="020F0502020204030204" pitchFamily="34" charset="0"/>
                <a:cs typeface="Calibri" panose="020F0502020204030204" pitchFamily="34" charset="0"/>
              </a:rPr>
              <a:t>Trackign</a:t>
            </a:r>
            <a:r>
              <a:rPr lang="en-CA" dirty="0">
                <a:latin typeface="Calibri" panose="020F0502020204030204" pitchFamily="34" charset="0"/>
                <a:cs typeface="Calibri" panose="020F0502020204030204" pitchFamily="34" charset="0"/>
              </a:rPr>
              <a:t> data Task View</a:t>
            </a:r>
          </a:p>
          <a:p>
            <a:pPr marL="1371600" lvl="2" indent="-457200">
              <a:buFont typeface="Arial"/>
              <a:buChar char="•"/>
              <a:defRPr/>
            </a:pPr>
            <a:r>
              <a:rPr lang="en-CA" dirty="0">
                <a:latin typeface="Calibri" panose="020F0502020204030204" pitchFamily="34" charset="0"/>
                <a:cs typeface="Calibri" panose="020F0502020204030204" pitchFamily="34" charset="0"/>
                <a:hlinkClick r:id="rId5"/>
              </a:rPr>
              <a:t>https://cran.r-project.org/web/views/Tracking.html</a:t>
            </a:r>
            <a:r>
              <a:rPr lang="en-CA" dirty="0">
                <a:latin typeface="Calibri" panose="020F0502020204030204" pitchFamily="34" charset="0"/>
                <a:cs typeface="Calibri" panose="020F0502020204030204" pitchFamily="34" charset="0"/>
              </a:rPr>
              <a:t> </a:t>
            </a:r>
          </a:p>
          <a:p>
            <a:pPr marL="457200" indent="-457200">
              <a:buFont typeface="Arial"/>
              <a:buChar char="•"/>
              <a:defRPr/>
            </a:pPr>
            <a:r>
              <a:rPr lang="en-CA" dirty="0" err="1">
                <a:latin typeface="Calibri" panose="020F0502020204030204" pitchFamily="34" charset="0"/>
                <a:cs typeface="Calibri" panose="020F0502020204030204" pitchFamily="34" charset="0"/>
              </a:rPr>
              <a:t>Biosignal</a:t>
            </a:r>
            <a:r>
              <a:rPr lang="en-CA" dirty="0">
                <a:latin typeface="Calibri" panose="020F0502020204030204" pitchFamily="34" charset="0"/>
                <a:cs typeface="Calibri" panose="020F0502020204030204" pitchFamily="34" charset="0"/>
              </a:rPr>
              <a:t> Tools</a:t>
            </a:r>
          </a:p>
          <a:p>
            <a:pPr marL="914400" lvl="1" indent="-457200">
              <a:buFont typeface="Arial"/>
              <a:buChar char="•"/>
              <a:defRPr/>
            </a:pPr>
            <a:r>
              <a:rPr lang="en-CA" dirty="0">
                <a:latin typeface="Calibri" panose="020F0502020204030204" pitchFamily="34" charset="0"/>
                <a:cs typeface="Calibri" panose="020F0502020204030204" pitchFamily="34" charset="0"/>
                <a:hlinkClick r:id="rId6"/>
              </a:rPr>
              <a:t>https://github.com/dongzhenye/biosignal-tools</a:t>
            </a:r>
            <a:r>
              <a:rPr lang="en-CA" dirty="0">
                <a:latin typeface="Calibri" panose="020F0502020204030204" pitchFamily="34" charset="0"/>
                <a:cs typeface="Calibri" panose="020F0502020204030204" pitchFamily="34" charset="0"/>
              </a:rPr>
              <a:t> </a:t>
            </a:r>
          </a:p>
          <a:p>
            <a:pPr marL="457200" indent="-457200">
              <a:buFont typeface="Arial"/>
              <a:buChar char="•"/>
              <a:defRPr/>
            </a:pPr>
            <a:r>
              <a:rPr lang="en-CA" dirty="0">
                <a:latin typeface="Calibri" panose="020F0502020204030204" pitchFamily="34" charset="0"/>
                <a:cs typeface="Calibri" panose="020F0502020204030204" pitchFamily="34" charset="0"/>
              </a:rPr>
              <a:t>UC Irvine ML repository</a:t>
            </a:r>
          </a:p>
          <a:p>
            <a:pPr marL="914400" lvl="1" indent="-457200">
              <a:buFont typeface="Arial"/>
              <a:buChar char="•"/>
              <a:defRPr/>
            </a:pPr>
            <a:r>
              <a:rPr lang="en-CA" dirty="0">
                <a:latin typeface="Calibri" panose="020F0502020204030204" pitchFamily="34" charset="0"/>
                <a:cs typeface="Calibri" panose="020F0502020204030204" pitchFamily="34" charset="0"/>
                <a:hlinkClick r:id="rId7"/>
              </a:rPr>
              <a:t>https://archive.ics.uci.edu/</a:t>
            </a:r>
            <a:r>
              <a:rPr lang="en-CA" dirty="0">
                <a:latin typeface="Calibri" panose="020F0502020204030204" pitchFamily="34" charset="0"/>
                <a:cs typeface="Calibri" panose="020F0502020204030204" pitchFamily="34" charset="0"/>
              </a:rPr>
              <a:t> </a:t>
            </a:r>
          </a:p>
        </p:txBody>
      </p:sp>
      <p:sp>
        <p:nvSpPr>
          <p:cNvPr id="4" name="Title 1">
            <a:extLst>
              <a:ext uri="{FF2B5EF4-FFF2-40B4-BE49-F238E27FC236}">
                <a16:creationId xmlns:a16="http://schemas.microsoft.com/office/drawing/2014/main" id="{8A9654A4-3498-9731-C916-8419071A69BD}"/>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kern="0" dirty="0"/>
              <a:t>Tools</a:t>
            </a:r>
          </a:p>
        </p:txBody>
      </p:sp>
    </p:spTree>
    <p:extLst>
      <p:ext uri="{BB962C8B-B14F-4D97-AF65-F5344CB8AC3E}">
        <p14:creationId xmlns:p14="http://schemas.microsoft.com/office/powerpoint/2010/main" val="12045732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0A4E70-F825-D4DB-32AD-12860998CCED}"/>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DD89519-5B46-A6FF-2A4B-77D30FFA1865}"/>
              </a:ext>
            </a:extLst>
          </p:cNvPr>
          <p:cNvSpPr txBox="1"/>
          <p:nvPr/>
        </p:nvSpPr>
        <p:spPr>
          <a:xfrm>
            <a:off x="685800" y="1228397"/>
            <a:ext cx="11019368" cy="2677656"/>
          </a:xfrm>
          <a:prstGeom prst="rect">
            <a:avLst/>
          </a:prstGeom>
          <a:noFill/>
        </p:spPr>
        <p:txBody>
          <a:bodyPr wrap="square" lIns="91440" tIns="45720" rIns="91440" bIns="45720" anchor="t">
            <a:spAutoFit/>
          </a:bodyPr>
          <a:lstStyle/>
          <a:p>
            <a:pPr marL="457200" indent="-457200">
              <a:buFont typeface="Arial"/>
              <a:buChar char="•"/>
              <a:defRPr/>
            </a:pPr>
            <a:r>
              <a:rPr lang="en-CA" dirty="0">
                <a:latin typeface="Calibri" panose="020F0502020204030204" pitchFamily="34" charset="0"/>
                <a:cs typeface="Calibri" panose="020F0502020204030204" pitchFamily="34" charset="0"/>
              </a:rPr>
              <a:t>Lee, Y.J., Park, C., Kim, H. et al. Artificial intelligence on biomedical signals: technologies, applications, and future directions. Med-X 2, 25 (2024). </a:t>
            </a:r>
            <a:r>
              <a:rPr lang="en-CA" dirty="0">
                <a:latin typeface="Calibri" panose="020F0502020204030204" pitchFamily="34" charset="0"/>
                <a:cs typeface="Calibri" panose="020F0502020204030204" pitchFamily="34" charset="0"/>
                <a:hlinkClick r:id="rId3"/>
              </a:rPr>
              <a:t>https://doi.org/10.1007/s44258-024-00043-1</a:t>
            </a:r>
            <a:endParaRPr lang="en-CA" dirty="0">
              <a:latin typeface="Calibri" panose="020F0502020204030204" pitchFamily="34" charset="0"/>
              <a:cs typeface="Calibri" panose="020F0502020204030204" pitchFamily="34" charset="0"/>
            </a:endParaRPr>
          </a:p>
          <a:p>
            <a:pPr marL="457200" indent="-457200">
              <a:buFont typeface="Arial"/>
              <a:buChar char="•"/>
              <a:defRPr/>
            </a:pPr>
            <a:r>
              <a:rPr lang="en-CA" dirty="0" err="1">
                <a:latin typeface="Calibri" panose="020F0502020204030204" pitchFamily="34" charset="0"/>
                <a:cs typeface="Calibri" panose="020F0502020204030204" pitchFamily="34" charset="0"/>
              </a:rPr>
              <a:t>Rajkomar</a:t>
            </a:r>
            <a:r>
              <a:rPr lang="en-CA" dirty="0">
                <a:latin typeface="Calibri" panose="020F0502020204030204" pitchFamily="34" charset="0"/>
                <a:cs typeface="Calibri" panose="020F0502020204030204" pitchFamily="34" charset="0"/>
              </a:rPr>
              <a:t> A, Hardt M, Howell MD, Corrado G, Chin MH. Ensuring Fairness in Machine Learning to Advance Health Equity. Ann Intern Med. 2018 Dec 18;169(12):866-872. </a:t>
            </a:r>
            <a:r>
              <a:rPr lang="en-CA" dirty="0" err="1">
                <a:latin typeface="Calibri" panose="020F0502020204030204" pitchFamily="34" charset="0"/>
                <a:cs typeface="Calibri" panose="020F0502020204030204" pitchFamily="34" charset="0"/>
              </a:rPr>
              <a:t>doi</a:t>
            </a:r>
            <a:r>
              <a:rPr lang="en-CA" dirty="0">
                <a:latin typeface="Calibri" panose="020F0502020204030204" pitchFamily="34" charset="0"/>
                <a:cs typeface="Calibri" panose="020F0502020204030204" pitchFamily="34" charset="0"/>
              </a:rPr>
              <a:t>: </a:t>
            </a:r>
            <a:r>
              <a:rPr lang="en-CA" dirty="0">
                <a:latin typeface="Calibri" panose="020F0502020204030204" pitchFamily="34" charset="0"/>
                <a:cs typeface="Calibri" panose="020F0502020204030204" pitchFamily="34" charset="0"/>
                <a:hlinkClick r:id="rId4"/>
              </a:rPr>
              <a:t>https://doi.org/10.7326/M18-1990</a:t>
            </a:r>
            <a:r>
              <a:rPr lang="en-CA" dirty="0">
                <a:latin typeface="Calibri" panose="020F0502020204030204" pitchFamily="34" charset="0"/>
                <a:cs typeface="Calibri" panose="020F0502020204030204" pitchFamily="34" charset="0"/>
              </a:rPr>
              <a:t> . à</a:t>
            </a:r>
          </a:p>
          <a:p>
            <a:pPr marL="457200" indent="-457200">
              <a:buFont typeface="Arial"/>
              <a:buChar char="•"/>
              <a:defRPr/>
            </a:pPr>
            <a:endParaRPr lang="en-CA" dirty="0">
              <a:latin typeface="Calibri" panose="020F0502020204030204" pitchFamily="34" charset="0"/>
              <a:cs typeface="Calibri" panose="020F0502020204030204" pitchFamily="34" charset="0"/>
            </a:endParaRPr>
          </a:p>
        </p:txBody>
      </p:sp>
      <p:sp>
        <p:nvSpPr>
          <p:cNvPr id="4" name="Title 1">
            <a:extLst>
              <a:ext uri="{FF2B5EF4-FFF2-40B4-BE49-F238E27FC236}">
                <a16:creationId xmlns:a16="http://schemas.microsoft.com/office/drawing/2014/main" id="{D3C63560-373D-98CF-BC29-ED01C6BB12C4}"/>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kern="0" dirty="0"/>
              <a:t>Further reading</a:t>
            </a:r>
          </a:p>
        </p:txBody>
      </p:sp>
    </p:spTree>
    <p:extLst>
      <p:ext uri="{BB962C8B-B14F-4D97-AF65-F5344CB8AC3E}">
        <p14:creationId xmlns:p14="http://schemas.microsoft.com/office/powerpoint/2010/main" val="18080288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415600" y="1131570"/>
            <a:ext cx="11360800" cy="763600"/>
          </a:xfrm>
          <a:prstGeom prst="rect">
            <a:avLst/>
          </a:prstGeom>
        </p:spPr>
        <p:txBody>
          <a:bodyPr spcFirstLastPara="1" wrap="square" lIns="121900" tIns="121900" rIns="121900" bIns="121900" anchor="t" anchorCtr="0">
            <a:normAutofit fontScale="90000"/>
          </a:bodyPr>
          <a:lstStyle/>
          <a:p>
            <a:pPr algn="l"/>
            <a:r>
              <a:rPr lang="en" dirty="0">
                <a:latin typeface="+mn-lt"/>
              </a:rPr>
              <a:t>Please</a:t>
            </a:r>
            <a:endParaRPr dirty="0">
              <a:latin typeface="+mn-lt"/>
            </a:endParaRPr>
          </a:p>
        </p:txBody>
      </p:sp>
      <p:sp>
        <p:nvSpPr>
          <p:cNvPr id="62" name="Google Shape;62;p14"/>
          <p:cNvSpPr txBox="1">
            <a:spLocks noGrp="1"/>
          </p:cNvSpPr>
          <p:nvPr>
            <p:ph type="body" idx="1"/>
          </p:nvPr>
        </p:nvSpPr>
        <p:spPr>
          <a:xfrm>
            <a:off x="415600" y="2057400"/>
            <a:ext cx="11360800" cy="3644967"/>
          </a:xfrm>
          <a:prstGeom prst="rect">
            <a:avLst/>
          </a:prstGeom>
        </p:spPr>
        <p:txBody>
          <a:bodyPr spcFirstLastPara="1" wrap="square" lIns="121900" tIns="121900" rIns="121900" bIns="121900" anchor="t" anchorCtr="0">
            <a:normAutofit/>
          </a:bodyPr>
          <a:lstStyle/>
          <a:p>
            <a:r>
              <a:rPr lang="en" dirty="0">
                <a:latin typeface="+mn-lt"/>
              </a:rPr>
              <a:t>Ask questions</a:t>
            </a:r>
            <a:endParaRPr dirty="0">
              <a:latin typeface="+mn-lt"/>
            </a:endParaRPr>
          </a:p>
          <a:p>
            <a:r>
              <a:rPr lang="en" dirty="0">
                <a:latin typeface="+mn-lt"/>
              </a:rPr>
              <a:t>Tell me to slow down</a:t>
            </a:r>
            <a:endParaRPr dirty="0">
              <a:latin typeface="+mn-lt"/>
            </a:endParaRPr>
          </a:p>
          <a:p>
            <a:pPr marL="0" indent="0">
              <a:spcBef>
                <a:spcPts val="1600"/>
              </a:spcBef>
              <a:buNone/>
            </a:pPr>
            <a:r>
              <a:rPr lang="en" sz="4000" b="1" dirty="0">
                <a:solidFill>
                  <a:srgbClr val="006A40"/>
                </a:solidFill>
                <a:latin typeface="+mn-lt"/>
              </a:rPr>
              <a:t>Sorry for</a:t>
            </a:r>
            <a:endParaRPr sz="4000" b="1" dirty="0">
              <a:solidFill>
                <a:srgbClr val="006A40"/>
              </a:solidFill>
              <a:latin typeface="+mn-lt"/>
            </a:endParaRPr>
          </a:p>
          <a:p>
            <a:pPr>
              <a:spcBef>
                <a:spcPts val="1600"/>
              </a:spcBef>
            </a:pPr>
            <a:r>
              <a:rPr lang="en" dirty="0">
                <a:latin typeface="+mn-lt"/>
              </a:rPr>
              <a:t>Typos</a:t>
            </a:r>
            <a:endParaRPr dirty="0">
              <a:latin typeface="+mn-lt"/>
            </a:endParaRPr>
          </a:p>
          <a:p>
            <a:r>
              <a:rPr lang="en" dirty="0">
                <a:latin typeface="+mn-lt"/>
              </a:rPr>
              <a:t>Going too fast</a:t>
            </a:r>
            <a:endParaRPr dirty="0">
              <a:latin typeface="+mn-lt"/>
            </a:endParaRPr>
          </a:p>
        </p:txBody>
      </p:sp>
      <p:pic>
        <p:nvPicPr>
          <p:cNvPr id="3" name="Picture 2" descr="A person in a suit and tie&#10;&#10;Description automatically generated">
            <a:extLst>
              <a:ext uri="{FF2B5EF4-FFF2-40B4-BE49-F238E27FC236}">
                <a16:creationId xmlns:a16="http://schemas.microsoft.com/office/drawing/2014/main" id="{3285BC7B-0858-1370-6605-C2802EFB058B}"/>
              </a:ext>
            </a:extLst>
          </p:cNvPr>
          <p:cNvPicPr>
            <a:picLocks noChangeAspect="1"/>
          </p:cNvPicPr>
          <p:nvPr/>
        </p:nvPicPr>
        <p:blipFill>
          <a:blip r:embed="rId3"/>
          <a:stretch>
            <a:fillRect/>
          </a:stretch>
        </p:blipFill>
        <p:spPr>
          <a:xfrm>
            <a:off x="5281247" y="829554"/>
            <a:ext cx="6342648" cy="519889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905F12-C58E-483A-74B7-F8E399ED025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514F2516-3A4D-A3F6-BEE7-FD5A04DED412}"/>
              </a:ext>
            </a:extLst>
          </p:cNvPr>
          <p:cNvSpPr txBox="1"/>
          <p:nvPr/>
        </p:nvSpPr>
        <p:spPr>
          <a:xfrm>
            <a:off x="762000" y="1837997"/>
            <a:ext cx="10668000" cy="1938992"/>
          </a:xfrm>
          <a:prstGeom prst="rect">
            <a:avLst/>
          </a:prstGeom>
          <a:noFill/>
        </p:spPr>
        <p:txBody>
          <a:bodyPr wrap="square" lIns="91440" tIns="45720" rIns="91440" bIns="45720" anchor="t">
            <a:spAutoFit/>
          </a:bodyPr>
          <a:lstStyle/>
          <a:p>
            <a:pPr algn="ctr">
              <a:defRPr/>
            </a:pPr>
            <a:r>
              <a:rPr lang="en-CA" sz="4000" dirty="0">
                <a:latin typeface="Calibri" panose="020F0502020204030204" pitchFamily="34" charset="0"/>
                <a:cs typeface="Calibri" panose="020F0502020204030204" pitchFamily="34" charset="0"/>
              </a:rPr>
              <a:t>“Competence at programming is not innate but is rather a learned skill that can be acquired and improved with practice.”</a:t>
            </a:r>
          </a:p>
        </p:txBody>
      </p:sp>
      <p:sp>
        <p:nvSpPr>
          <p:cNvPr id="4" name="Title 1">
            <a:extLst>
              <a:ext uri="{FF2B5EF4-FFF2-40B4-BE49-F238E27FC236}">
                <a16:creationId xmlns:a16="http://schemas.microsoft.com/office/drawing/2014/main" id="{F9DA910E-653E-BE9D-BF61-9527F113E819}"/>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kern="0" dirty="0"/>
              <a:t>There is no geek gene</a:t>
            </a:r>
          </a:p>
        </p:txBody>
      </p:sp>
      <p:sp>
        <p:nvSpPr>
          <p:cNvPr id="3" name="TextBox 2">
            <a:extLst>
              <a:ext uri="{FF2B5EF4-FFF2-40B4-BE49-F238E27FC236}">
                <a16:creationId xmlns:a16="http://schemas.microsoft.com/office/drawing/2014/main" id="{382E0514-8906-ACE1-5FB5-6AA9DFE2CB7F}"/>
              </a:ext>
            </a:extLst>
          </p:cNvPr>
          <p:cNvSpPr txBox="1"/>
          <p:nvPr/>
        </p:nvSpPr>
        <p:spPr>
          <a:xfrm>
            <a:off x="6004984" y="6338500"/>
            <a:ext cx="5925020" cy="276999"/>
          </a:xfrm>
          <a:prstGeom prst="rect">
            <a:avLst/>
          </a:prstGeom>
          <a:noFill/>
        </p:spPr>
        <p:txBody>
          <a:bodyPr wrap="none" rtlCol="0" anchor="t" anchorCtr="0">
            <a:spAutoFit/>
          </a:bodyPr>
          <a:lstStyle/>
          <a:p>
            <a:pPr algn="ctr"/>
            <a:r>
              <a:rPr lang="en-US" sz="1200" b="1" dirty="0">
                <a:solidFill>
                  <a:srgbClr val="006A40"/>
                </a:solidFill>
                <a:latin typeface="+mn-lt"/>
              </a:rPr>
              <a:t>https://</a:t>
            </a:r>
            <a:r>
              <a:rPr lang="en-US" sz="1200" b="1" dirty="0" err="1">
                <a:solidFill>
                  <a:srgbClr val="006A40"/>
                </a:solidFill>
                <a:latin typeface="+mn-lt"/>
              </a:rPr>
              <a:t>journals.plos.org</a:t>
            </a:r>
            <a:r>
              <a:rPr lang="en-US" sz="1200" b="1" dirty="0">
                <a:solidFill>
                  <a:srgbClr val="006A40"/>
                </a:solidFill>
                <a:latin typeface="+mn-lt"/>
              </a:rPr>
              <a:t>/</a:t>
            </a:r>
            <a:r>
              <a:rPr lang="en-US" sz="1200" b="1" dirty="0" err="1">
                <a:solidFill>
                  <a:srgbClr val="006A40"/>
                </a:solidFill>
                <a:latin typeface="+mn-lt"/>
              </a:rPr>
              <a:t>ploscompbiol</a:t>
            </a:r>
            <a:r>
              <a:rPr lang="en-US" sz="1200" b="1" dirty="0">
                <a:solidFill>
                  <a:srgbClr val="006A40"/>
                </a:solidFill>
                <a:latin typeface="+mn-lt"/>
              </a:rPr>
              <a:t>/</a:t>
            </a:r>
            <a:r>
              <a:rPr lang="en-US" sz="1200" b="1" dirty="0" err="1">
                <a:solidFill>
                  <a:srgbClr val="006A40"/>
                </a:solidFill>
                <a:latin typeface="+mn-lt"/>
              </a:rPr>
              <a:t>article?id</a:t>
            </a:r>
            <a:r>
              <a:rPr lang="en-US" sz="1200" b="1" dirty="0">
                <a:solidFill>
                  <a:srgbClr val="006A40"/>
                </a:solidFill>
                <a:latin typeface="+mn-lt"/>
              </a:rPr>
              <a:t>=10.1371/journal.pcbi.1006023</a:t>
            </a:r>
          </a:p>
        </p:txBody>
      </p:sp>
    </p:spTree>
    <p:extLst>
      <p:ext uri="{BB962C8B-B14F-4D97-AF65-F5344CB8AC3E}">
        <p14:creationId xmlns:p14="http://schemas.microsoft.com/office/powerpoint/2010/main" val="6316495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D1EF2B-C277-BC49-2BCE-B869ED2007C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E5A8DF6F-1CC2-8C83-AD93-F281CA50EC08}"/>
              </a:ext>
            </a:extLst>
          </p:cNvPr>
          <p:cNvSpPr txBox="1"/>
          <p:nvPr/>
        </p:nvSpPr>
        <p:spPr>
          <a:xfrm>
            <a:off x="685800" y="1228397"/>
            <a:ext cx="10668000" cy="3970318"/>
          </a:xfrm>
          <a:prstGeom prst="rect">
            <a:avLst/>
          </a:prstGeom>
          <a:noFill/>
        </p:spPr>
        <p:txBody>
          <a:bodyPr wrap="square" lIns="91440" tIns="45720" rIns="91440" bIns="45720" anchor="t">
            <a:spAutoFit/>
          </a:bodyPr>
          <a:lstStyle/>
          <a:p>
            <a:pPr marL="514350" indent="-514350">
              <a:buFont typeface="+mj-lt"/>
              <a:buAutoNum type="arabicPeriod"/>
              <a:defRPr/>
            </a:pPr>
            <a:r>
              <a:rPr lang="en-CA" altLang="en-US" sz="2800" dirty="0">
                <a:latin typeface="Calibri" panose="020F0502020204030204" pitchFamily="34" charset="0"/>
                <a:ea typeface="ＭＳ Ｐゴシック"/>
                <a:cs typeface="Calibri" panose="020F0502020204030204" pitchFamily="34" charset="0"/>
              </a:rPr>
              <a:t>Machine learning (30min)</a:t>
            </a:r>
          </a:p>
          <a:p>
            <a:pPr marL="971550" lvl="1" indent="-514350">
              <a:buFont typeface="Arial" panose="020B0604020202020204" pitchFamily="34" charset="0"/>
              <a:buChar char="•"/>
              <a:defRPr/>
            </a:pPr>
            <a:r>
              <a:rPr lang="en-CA" altLang="en-US" sz="2800" dirty="0">
                <a:latin typeface="Calibri" panose="020F0502020204030204" pitchFamily="34" charset="0"/>
                <a:ea typeface="ＭＳ Ｐゴシック"/>
                <a:cs typeface="Calibri" panose="020F0502020204030204" pitchFamily="34" charset="0"/>
              </a:rPr>
              <a:t>Specific applications for </a:t>
            </a:r>
            <a:r>
              <a:rPr lang="en-CA" altLang="en-US" sz="2800" dirty="0" err="1">
                <a:latin typeface="Calibri" panose="020F0502020204030204" pitchFamily="34" charset="0"/>
                <a:ea typeface="ＭＳ Ｐゴシック"/>
                <a:cs typeface="Calibri" panose="020F0502020204030204" pitchFamily="34" charset="0"/>
              </a:rPr>
              <a:t>biosignal</a:t>
            </a:r>
            <a:r>
              <a:rPr lang="en-CA" altLang="en-US" sz="2800" dirty="0">
                <a:latin typeface="Calibri" panose="020F0502020204030204" pitchFamily="34" charset="0"/>
                <a:ea typeface="ＭＳ Ｐゴシック"/>
                <a:cs typeface="Calibri" panose="020F0502020204030204" pitchFamily="34" charset="0"/>
              </a:rPr>
              <a:t> data</a:t>
            </a:r>
          </a:p>
          <a:p>
            <a:pPr marL="971550" lvl="1" indent="-514350">
              <a:buFont typeface="+mj-lt"/>
              <a:buAutoNum type="arabicPeriod"/>
              <a:defRPr/>
            </a:pPr>
            <a:endParaRPr lang="en-CA" altLang="en-US" sz="2800" dirty="0">
              <a:latin typeface="Calibri" panose="020F0502020204030204" pitchFamily="34" charset="0"/>
              <a:ea typeface="ＭＳ Ｐゴシック"/>
              <a:cs typeface="Calibri" panose="020F0502020204030204" pitchFamily="34" charset="0"/>
            </a:endParaRPr>
          </a:p>
          <a:p>
            <a:pPr marL="514350" indent="-514350">
              <a:buFont typeface="+mj-lt"/>
              <a:buAutoNum type="arabicPeriod"/>
              <a:defRPr/>
            </a:pPr>
            <a:r>
              <a:rPr lang="en-CA" altLang="en-US" sz="2800" dirty="0">
                <a:latin typeface="Calibri" panose="020F0502020204030204" pitchFamily="34" charset="0"/>
                <a:ea typeface="ＭＳ Ｐゴシック"/>
                <a:cs typeface="Calibri" panose="020F0502020204030204" pitchFamily="34" charset="0"/>
              </a:rPr>
              <a:t>Data break with Shelby (60min)</a:t>
            </a:r>
          </a:p>
          <a:p>
            <a:pPr marL="514350" indent="-514350">
              <a:buFont typeface="+mj-lt"/>
              <a:buAutoNum type="arabicPeriod"/>
              <a:defRPr/>
            </a:pPr>
            <a:endParaRPr lang="en-CA" altLang="en-US" sz="2800" dirty="0">
              <a:latin typeface="Calibri" panose="020F0502020204030204" pitchFamily="34" charset="0"/>
              <a:ea typeface="ＭＳ Ｐゴシック"/>
              <a:cs typeface="Calibri" panose="020F0502020204030204" pitchFamily="34" charset="0"/>
            </a:endParaRPr>
          </a:p>
          <a:p>
            <a:pPr marL="514350" indent="-514350">
              <a:buFont typeface="+mj-lt"/>
              <a:buAutoNum type="arabicPeriod"/>
              <a:defRPr/>
            </a:pPr>
            <a:r>
              <a:rPr lang="en-CA" altLang="en-US" sz="2800" dirty="0">
                <a:latin typeface="Calibri" panose="020F0502020204030204" pitchFamily="34" charset="0"/>
                <a:ea typeface="ＭＳ Ｐゴシック"/>
                <a:cs typeface="Calibri" panose="020F0502020204030204" pitchFamily="34" charset="0"/>
              </a:rPr>
              <a:t>Equity in ML (20min)</a:t>
            </a:r>
          </a:p>
          <a:p>
            <a:pPr marL="971550" lvl="1" indent="-514350">
              <a:buFont typeface="Arial" panose="020B0604020202020204" pitchFamily="34" charset="0"/>
              <a:buChar char="•"/>
              <a:defRPr/>
            </a:pPr>
            <a:r>
              <a:rPr lang="en-CA" altLang="en-US" sz="2800" dirty="0">
                <a:latin typeface="Calibri" panose="020F0502020204030204" pitchFamily="34" charset="0"/>
                <a:ea typeface="ＭＳ Ｐゴシック"/>
                <a:cs typeface="Calibri" panose="020F0502020204030204" pitchFamily="34" charset="0"/>
              </a:rPr>
              <a:t>Specific applications for </a:t>
            </a:r>
            <a:r>
              <a:rPr lang="en-CA" altLang="en-US" sz="2800" dirty="0" err="1">
                <a:latin typeface="Calibri" panose="020F0502020204030204" pitchFamily="34" charset="0"/>
                <a:ea typeface="ＭＳ Ｐゴシック"/>
                <a:cs typeface="Calibri" panose="020F0502020204030204" pitchFamily="34" charset="0"/>
              </a:rPr>
              <a:t>biosignal</a:t>
            </a:r>
            <a:r>
              <a:rPr lang="en-CA" altLang="en-US" sz="2800" dirty="0">
                <a:latin typeface="Calibri" panose="020F0502020204030204" pitchFamily="34" charset="0"/>
                <a:ea typeface="ＭＳ Ｐゴシック"/>
                <a:cs typeface="Calibri" panose="020F0502020204030204" pitchFamily="34" charset="0"/>
              </a:rPr>
              <a:t> data</a:t>
            </a:r>
          </a:p>
          <a:p>
            <a:pPr marL="971550" lvl="1" indent="-514350">
              <a:buFont typeface="+mj-lt"/>
              <a:buAutoNum type="arabicPeriod"/>
              <a:defRPr/>
            </a:pPr>
            <a:endParaRPr lang="en-CA" altLang="en-US" sz="2800" dirty="0">
              <a:latin typeface="Calibri" panose="020F0502020204030204" pitchFamily="34" charset="0"/>
              <a:ea typeface="ＭＳ Ｐゴシック"/>
              <a:cs typeface="Calibri" panose="020F0502020204030204" pitchFamily="34" charset="0"/>
            </a:endParaRPr>
          </a:p>
          <a:p>
            <a:pPr marL="514350" indent="-514350">
              <a:buFont typeface="+mj-lt"/>
              <a:buAutoNum type="arabicPeriod"/>
              <a:defRPr/>
            </a:pPr>
            <a:r>
              <a:rPr lang="en-CA" altLang="en-US" sz="2800" dirty="0">
                <a:latin typeface="Calibri" panose="020F0502020204030204" pitchFamily="34" charset="0"/>
                <a:ea typeface="ＭＳ Ｐゴシック"/>
                <a:cs typeface="Calibri" panose="020F0502020204030204" pitchFamily="34" charset="0"/>
              </a:rPr>
              <a:t>R Tools and datasets (10min)</a:t>
            </a:r>
          </a:p>
        </p:txBody>
      </p:sp>
      <p:sp>
        <p:nvSpPr>
          <p:cNvPr id="4" name="Title 1">
            <a:extLst>
              <a:ext uri="{FF2B5EF4-FFF2-40B4-BE49-F238E27FC236}">
                <a16:creationId xmlns:a16="http://schemas.microsoft.com/office/drawing/2014/main" id="{626EA878-7BC3-5F83-4A49-68453DFF83D9}"/>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kern="0" dirty="0"/>
              <a:t>Topics for today</a:t>
            </a:r>
          </a:p>
        </p:txBody>
      </p:sp>
    </p:spTree>
    <p:extLst>
      <p:ext uri="{BB962C8B-B14F-4D97-AF65-F5344CB8AC3E}">
        <p14:creationId xmlns:p14="http://schemas.microsoft.com/office/powerpoint/2010/main" val="12664013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5C268F-B11A-A540-8CED-8E7A311FA04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53E8AAAC-8EEB-B66F-C7CC-49569BA2E5C0}"/>
              </a:ext>
            </a:extLst>
          </p:cNvPr>
          <p:cNvSpPr txBox="1"/>
          <p:nvPr/>
        </p:nvSpPr>
        <p:spPr>
          <a:xfrm>
            <a:off x="685800" y="1228397"/>
            <a:ext cx="10668000" cy="3908762"/>
          </a:xfrm>
          <a:prstGeom prst="rect">
            <a:avLst/>
          </a:prstGeom>
          <a:noFill/>
        </p:spPr>
        <p:txBody>
          <a:bodyPr wrap="square" lIns="91440" tIns="45720" rIns="91440" bIns="45720" anchor="t">
            <a:spAutoFit/>
          </a:bodyPr>
          <a:lstStyle/>
          <a:p>
            <a:pPr marL="457200" indent="-457200">
              <a:buFont typeface="Arial"/>
              <a:buChar char="•"/>
              <a:defRPr/>
            </a:pPr>
            <a:r>
              <a:rPr lang="en-CA" altLang="en-US" sz="2800" dirty="0">
                <a:latin typeface="Calibri" panose="020F0502020204030204" pitchFamily="34" charset="0"/>
                <a:ea typeface="ＭＳ Ｐゴシック"/>
                <a:cs typeface="Calibri" panose="020F0502020204030204" pitchFamily="34" charset="0"/>
              </a:rPr>
              <a:t>Big Data</a:t>
            </a:r>
          </a:p>
          <a:p>
            <a:pPr marL="914400" lvl="1" indent="-457200">
              <a:buFont typeface="Arial"/>
              <a:buChar char="•"/>
              <a:defRPr/>
            </a:pPr>
            <a:r>
              <a:rPr lang="en-CA" altLang="en-US" dirty="0">
                <a:latin typeface="Calibri" panose="020F0502020204030204" pitchFamily="34" charset="0"/>
                <a:ea typeface="ＭＳ Ｐゴシック"/>
                <a:cs typeface="Calibri" panose="020F0502020204030204" pitchFamily="34" charset="0"/>
              </a:rPr>
              <a:t>You can analyse “big data” with traditional approaches we have learned in this class like linear and logistic regression </a:t>
            </a:r>
          </a:p>
          <a:p>
            <a:pPr marL="914400" lvl="1" indent="-457200">
              <a:buFont typeface="Arial"/>
              <a:buChar char="•"/>
              <a:defRPr/>
            </a:pPr>
            <a:r>
              <a:rPr lang="en-CA" altLang="en-US" dirty="0">
                <a:latin typeface="Calibri" panose="020F0502020204030204" pitchFamily="34" charset="0"/>
                <a:ea typeface="ＭＳ Ｐゴシック"/>
                <a:cs typeface="Calibri" panose="020F0502020204030204" pitchFamily="34" charset="0"/>
              </a:rPr>
              <a:t>But often to get more out of the data you need methods more suited to the data</a:t>
            </a:r>
          </a:p>
          <a:p>
            <a:pPr marL="457200" indent="-457200">
              <a:buFont typeface="Arial"/>
              <a:buChar char="•"/>
              <a:defRPr/>
            </a:pPr>
            <a:r>
              <a:rPr lang="en-CA" altLang="en-US" dirty="0">
                <a:latin typeface="Calibri" panose="020F0502020204030204" pitchFamily="34" charset="0"/>
                <a:ea typeface="ＭＳ Ｐゴシック"/>
                <a:cs typeface="Calibri" panose="020F0502020204030204" pitchFamily="34" charset="0"/>
              </a:rPr>
              <a:t>Machine Learning</a:t>
            </a:r>
          </a:p>
          <a:p>
            <a:pPr marL="914400" lvl="1" indent="-457200">
              <a:buFont typeface="Arial"/>
              <a:buChar char="•"/>
              <a:defRPr/>
            </a:pPr>
            <a:r>
              <a:rPr lang="en-CA" altLang="en-US" dirty="0">
                <a:latin typeface="Calibri" panose="020F0502020204030204" pitchFamily="34" charset="0"/>
                <a:ea typeface="ＭＳ Ｐゴシック"/>
                <a:cs typeface="Calibri" panose="020F0502020204030204" pitchFamily="34" charset="0"/>
              </a:rPr>
              <a:t>“A</a:t>
            </a:r>
            <a:r>
              <a:rPr lang="en-CA" dirty="0">
                <a:latin typeface="Calibri" panose="020F0502020204030204" pitchFamily="34" charset="0"/>
                <a:cs typeface="Calibri" panose="020F0502020204030204" pitchFamily="34" charset="0"/>
              </a:rPr>
              <a:t> computer program is said to learn from experience </a:t>
            </a:r>
            <a:r>
              <a:rPr lang="en-CA" i="1" dirty="0">
                <a:latin typeface="Calibri" panose="020F0502020204030204" pitchFamily="34" charset="0"/>
                <a:cs typeface="Calibri" panose="020F0502020204030204" pitchFamily="34" charset="0"/>
              </a:rPr>
              <a:t>E</a:t>
            </a:r>
            <a:r>
              <a:rPr lang="en-CA" dirty="0">
                <a:latin typeface="Calibri" panose="020F0502020204030204" pitchFamily="34" charset="0"/>
                <a:cs typeface="Calibri" panose="020F0502020204030204" pitchFamily="34" charset="0"/>
              </a:rPr>
              <a:t> with respect to some class of tasks </a:t>
            </a:r>
            <a:r>
              <a:rPr lang="en-CA" i="1" dirty="0">
                <a:latin typeface="Calibri" panose="020F0502020204030204" pitchFamily="34" charset="0"/>
                <a:cs typeface="Calibri" panose="020F0502020204030204" pitchFamily="34" charset="0"/>
              </a:rPr>
              <a:t>T</a:t>
            </a:r>
            <a:r>
              <a:rPr lang="en-CA" dirty="0">
                <a:latin typeface="Calibri" panose="020F0502020204030204" pitchFamily="34" charset="0"/>
                <a:cs typeface="Calibri" panose="020F0502020204030204" pitchFamily="34" charset="0"/>
              </a:rPr>
              <a:t> and performance measure </a:t>
            </a:r>
            <a:r>
              <a:rPr lang="en-CA" i="1" dirty="0">
                <a:latin typeface="Calibri" panose="020F0502020204030204" pitchFamily="34" charset="0"/>
                <a:cs typeface="Calibri" panose="020F0502020204030204" pitchFamily="34" charset="0"/>
              </a:rPr>
              <a:t>P</a:t>
            </a:r>
            <a:r>
              <a:rPr lang="en-CA" dirty="0">
                <a:latin typeface="Calibri" panose="020F0502020204030204" pitchFamily="34" charset="0"/>
                <a:cs typeface="Calibri" panose="020F0502020204030204" pitchFamily="34" charset="0"/>
              </a:rPr>
              <a:t>, if its performance at tasks in </a:t>
            </a:r>
            <a:r>
              <a:rPr lang="en-CA" i="1" dirty="0">
                <a:latin typeface="Calibri" panose="020F0502020204030204" pitchFamily="34" charset="0"/>
                <a:cs typeface="Calibri" panose="020F0502020204030204" pitchFamily="34" charset="0"/>
              </a:rPr>
              <a:t>T</a:t>
            </a:r>
            <a:r>
              <a:rPr lang="en-CA" dirty="0">
                <a:latin typeface="Calibri" panose="020F0502020204030204" pitchFamily="34" charset="0"/>
                <a:cs typeface="Calibri" panose="020F0502020204030204" pitchFamily="34" charset="0"/>
              </a:rPr>
              <a:t>, as measured by </a:t>
            </a:r>
            <a:r>
              <a:rPr lang="en-CA" i="1" dirty="0">
                <a:latin typeface="Calibri" panose="020F0502020204030204" pitchFamily="34" charset="0"/>
                <a:cs typeface="Calibri" panose="020F0502020204030204" pitchFamily="34" charset="0"/>
              </a:rPr>
              <a:t>P</a:t>
            </a:r>
            <a:r>
              <a:rPr lang="en-CA" dirty="0">
                <a:latin typeface="Calibri" panose="020F0502020204030204" pitchFamily="34" charset="0"/>
                <a:cs typeface="Calibri" panose="020F0502020204030204" pitchFamily="34" charset="0"/>
              </a:rPr>
              <a:t>, improves with experience </a:t>
            </a:r>
            <a:r>
              <a:rPr lang="en-CA" i="1" dirty="0">
                <a:latin typeface="Calibri" panose="020F0502020204030204" pitchFamily="34" charset="0"/>
                <a:cs typeface="Calibri" panose="020F0502020204030204" pitchFamily="34" charset="0"/>
              </a:rPr>
              <a:t>E</a:t>
            </a:r>
            <a:r>
              <a:rPr lang="en-CA" dirty="0">
                <a:latin typeface="Calibri" panose="020F0502020204030204" pitchFamily="34" charset="0"/>
                <a:cs typeface="Calibri" panose="020F0502020204030204" pitchFamily="34" charset="0"/>
              </a:rPr>
              <a:t>’)”</a:t>
            </a:r>
            <a:endParaRPr lang="en-CA" altLang="en-US" dirty="0">
              <a:latin typeface="Calibri" panose="020F0502020204030204" pitchFamily="34" charset="0"/>
              <a:ea typeface="ＭＳ Ｐゴシック"/>
              <a:cs typeface="Calibri" panose="020F0502020204030204" pitchFamily="34" charset="0"/>
            </a:endParaRPr>
          </a:p>
          <a:p>
            <a:pPr marL="1371600" lvl="2" indent="-457200">
              <a:buFont typeface="Arial"/>
              <a:buChar char="•"/>
              <a:defRPr/>
            </a:pPr>
            <a:endParaRPr lang="en-CA" altLang="en-US" sz="2800" dirty="0">
              <a:latin typeface="Calibri" panose="020F0502020204030204" pitchFamily="34" charset="0"/>
              <a:ea typeface="ＭＳ Ｐゴシック"/>
              <a:cs typeface="Calibri" panose="020F0502020204030204" pitchFamily="34" charset="0"/>
            </a:endParaRPr>
          </a:p>
        </p:txBody>
      </p:sp>
      <p:sp>
        <p:nvSpPr>
          <p:cNvPr id="4" name="Title 1">
            <a:extLst>
              <a:ext uri="{FF2B5EF4-FFF2-40B4-BE49-F238E27FC236}">
                <a16:creationId xmlns:a16="http://schemas.microsoft.com/office/drawing/2014/main" id="{66DD9452-D07B-183C-1164-EA5792DD3FBA}"/>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kern="0" dirty="0"/>
              <a:t>Machine Learning</a:t>
            </a:r>
          </a:p>
        </p:txBody>
      </p:sp>
      <p:sp>
        <p:nvSpPr>
          <p:cNvPr id="3" name="TextBox 2">
            <a:extLst>
              <a:ext uri="{FF2B5EF4-FFF2-40B4-BE49-F238E27FC236}">
                <a16:creationId xmlns:a16="http://schemas.microsoft.com/office/drawing/2014/main" id="{BC6D7268-8832-76A9-DAE6-8F63D1A2DA88}"/>
              </a:ext>
            </a:extLst>
          </p:cNvPr>
          <p:cNvSpPr txBox="1"/>
          <p:nvPr/>
        </p:nvSpPr>
        <p:spPr>
          <a:xfrm>
            <a:off x="8915400" y="6338500"/>
            <a:ext cx="3114507" cy="276999"/>
          </a:xfrm>
          <a:prstGeom prst="rect">
            <a:avLst/>
          </a:prstGeom>
          <a:noFill/>
        </p:spPr>
        <p:txBody>
          <a:bodyPr wrap="none" rtlCol="0" anchor="t" anchorCtr="0">
            <a:spAutoFit/>
          </a:bodyPr>
          <a:lstStyle/>
          <a:p>
            <a:pPr algn="ctr"/>
            <a:r>
              <a:rPr lang="en-US" sz="1200" b="1">
                <a:solidFill>
                  <a:srgbClr val="006A40"/>
                </a:solidFill>
                <a:latin typeface="+mn-lt"/>
              </a:rPr>
              <a:t>https://</a:t>
            </a:r>
            <a:r>
              <a:rPr lang="en-US" sz="1200" b="1" err="1">
                <a:solidFill>
                  <a:srgbClr val="006A40"/>
                </a:solidFill>
                <a:latin typeface="+mn-lt"/>
              </a:rPr>
              <a:t>doi.org</a:t>
            </a:r>
            <a:r>
              <a:rPr lang="en-US" sz="1200" b="1">
                <a:solidFill>
                  <a:srgbClr val="006A40"/>
                </a:solidFill>
                <a:latin typeface="+mn-lt"/>
              </a:rPr>
              <a:t>/10.1136/jech-2017-209608</a:t>
            </a:r>
          </a:p>
        </p:txBody>
      </p:sp>
    </p:spTree>
    <p:extLst>
      <p:ext uri="{BB962C8B-B14F-4D97-AF65-F5344CB8AC3E}">
        <p14:creationId xmlns:p14="http://schemas.microsoft.com/office/powerpoint/2010/main" val="36329603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0F85860-3750-7163-5573-E46D3E0B0B3F}"/>
              </a:ext>
            </a:extLst>
          </p:cNvPr>
          <p:cNvSpPr txBox="1"/>
          <p:nvPr/>
        </p:nvSpPr>
        <p:spPr>
          <a:xfrm>
            <a:off x="685800" y="1228397"/>
            <a:ext cx="11019368" cy="4524315"/>
          </a:xfrm>
          <a:prstGeom prst="rect">
            <a:avLst/>
          </a:prstGeom>
          <a:noFill/>
        </p:spPr>
        <p:txBody>
          <a:bodyPr wrap="square" lIns="91440" tIns="45720" rIns="91440" bIns="45720" anchor="t">
            <a:spAutoFit/>
          </a:bodyPr>
          <a:lstStyle/>
          <a:p>
            <a:pPr marL="457200" indent="-457200">
              <a:buFont typeface="Arial"/>
              <a:buChar char="•"/>
              <a:defRPr/>
            </a:pPr>
            <a:r>
              <a:rPr lang="en-CA" dirty="0">
                <a:latin typeface="Calibri" panose="020F0502020204030204" pitchFamily="34" charset="0"/>
                <a:cs typeface="Calibri" panose="020F0502020204030204" pitchFamily="34" charset="0"/>
              </a:rPr>
              <a:t>Supervised learning </a:t>
            </a:r>
          </a:p>
          <a:p>
            <a:pPr marL="914400" lvl="1" indent="-457200">
              <a:buFont typeface="Arial"/>
              <a:buChar char="•"/>
              <a:defRPr/>
            </a:pPr>
            <a:r>
              <a:rPr lang="en-CA" sz="2000" i="1" dirty="0">
                <a:latin typeface="Calibri" panose="020F0502020204030204" pitchFamily="34" charset="0"/>
                <a:cs typeface="Calibri" panose="020F0502020204030204" pitchFamily="34" charset="0"/>
              </a:rPr>
              <a:t>Supervised learning</a:t>
            </a:r>
            <a:r>
              <a:rPr lang="en-CA" sz="2000" dirty="0">
                <a:latin typeface="Calibri" panose="020F0502020204030204" pitchFamily="34" charset="0"/>
                <a:cs typeface="Calibri" panose="020F0502020204030204" pitchFamily="34" charset="0"/>
              </a:rPr>
              <a:t> is akin to the type of model-fitting that is standard in epidemiologic practice: The value of the outcome (i.e., the dependent variable), often called its “label” in machine learning, is known for each observation. Data with specified outcome values are called “labeled data.” Common supervised learning techniques include standard epidemiologic approaches such as linear and logistic regression, as well as many of the most popular machine learning algorithms (e.g., decision trees, support vector machines).</a:t>
            </a:r>
          </a:p>
          <a:p>
            <a:pPr marL="457200" indent="-457200">
              <a:buFont typeface="Arial"/>
              <a:buChar char="•"/>
              <a:defRPr/>
            </a:pPr>
            <a:r>
              <a:rPr lang="en-CA" dirty="0">
                <a:latin typeface="Calibri" panose="020F0502020204030204" pitchFamily="34" charset="0"/>
                <a:cs typeface="Calibri" panose="020F0502020204030204" pitchFamily="34" charset="0"/>
              </a:rPr>
              <a:t>Unsupervised learning</a:t>
            </a:r>
          </a:p>
          <a:p>
            <a:pPr marL="914400" lvl="1" indent="-457200">
              <a:buFont typeface="Arial"/>
              <a:buChar char="•"/>
              <a:defRPr/>
            </a:pPr>
            <a:r>
              <a:rPr lang="en-CA" sz="2000" dirty="0">
                <a:latin typeface="Calibri" panose="020F0502020204030204" pitchFamily="34" charset="0"/>
                <a:cs typeface="Calibri" panose="020F0502020204030204" pitchFamily="34" charset="0"/>
              </a:rPr>
              <a:t>The algorithm attempts to identify natural relationships and groupings within the data without reference to any outcome or the “right answer”. Unsupervised learning approaches share similarities in goals and structure with statistical approaches that attempt to identify unspecified subgroups with similar characteristics (e.g., “latent” variables or classes). Clustering algorithms, which group observations on the basis of similar data characteristics (e.g., both oranges and beach balls are round), are common unsupervised learning implementations. </a:t>
            </a:r>
          </a:p>
        </p:txBody>
      </p:sp>
      <p:sp>
        <p:nvSpPr>
          <p:cNvPr id="4" name="Title 1">
            <a:extLst>
              <a:ext uri="{FF2B5EF4-FFF2-40B4-BE49-F238E27FC236}">
                <a16:creationId xmlns:a16="http://schemas.microsoft.com/office/drawing/2014/main" id="{A473303B-8CF8-52C2-ACD9-4E84F6A72F81}"/>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kern="0"/>
              <a:t>Types of Machine Learning</a:t>
            </a:r>
          </a:p>
        </p:txBody>
      </p:sp>
      <p:sp>
        <p:nvSpPr>
          <p:cNvPr id="3" name="TextBox 2">
            <a:extLst>
              <a:ext uri="{FF2B5EF4-FFF2-40B4-BE49-F238E27FC236}">
                <a16:creationId xmlns:a16="http://schemas.microsoft.com/office/drawing/2014/main" id="{8119E8F4-6E05-6459-0E45-6977D7A05F1D}"/>
              </a:ext>
            </a:extLst>
          </p:cNvPr>
          <p:cNvSpPr txBox="1"/>
          <p:nvPr/>
        </p:nvSpPr>
        <p:spPr>
          <a:xfrm>
            <a:off x="4724400" y="6392971"/>
            <a:ext cx="7354899" cy="276999"/>
          </a:xfrm>
          <a:prstGeom prst="rect">
            <a:avLst/>
          </a:prstGeom>
          <a:noFill/>
        </p:spPr>
        <p:txBody>
          <a:bodyPr wrap="none" rtlCol="0" anchor="t" anchorCtr="0">
            <a:spAutoFit/>
          </a:bodyPr>
          <a:lstStyle/>
          <a:p>
            <a:pPr algn="ctr"/>
            <a:r>
              <a:rPr lang="en-US" sz="1200" b="1">
                <a:solidFill>
                  <a:srgbClr val="006A40"/>
                </a:solidFill>
                <a:latin typeface="+mn-lt"/>
              </a:rPr>
              <a:t>https://</a:t>
            </a:r>
            <a:r>
              <a:rPr lang="en-US" sz="1200" b="1" err="1">
                <a:solidFill>
                  <a:srgbClr val="006A40"/>
                </a:solidFill>
                <a:latin typeface="+mn-lt"/>
              </a:rPr>
              <a:t>towardsdatascience.com</a:t>
            </a:r>
            <a:r>
              <a:rPr lang="en-US" sz="1200" b="1">
                <a:solidFill>
                  <a:srgbClr val="006A40"/>
                </a:solidFill>
                <a:latin typeface="+mn-lt"/>
              </a:rPr>
              <a:t>/all-machine-learning-models-explained-in-6-minutes-9fe30ff6776a</a:t>
            </a:r>
          </a:p>
        </p:txBody>
      </p:sp>
    </p:spTree>
    <p:extLst>
      <p:ext uri="{BB962C8B-B14F-4D97-AF65-F5344CB8AC3E}">
        <p14:creationId xmlns:p14="http://schemas.microsoft.com/office/powerpoint/2010/main" val="19280208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646AF0-482A-D15C-7757-C688206E299D}"/>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4720308-9C11-F3FD-66FB-A5D793B149D4}"/>
              </a:ext>
            </a:extLst>
          </p:cNvPr>
          <p:cNvSpPr txBox="1"/>
          <p:nvPr/>
        </p:nvSpPr>
        <p:spPr>
          <a:xfrm>
            <a:off x="685800" y="1228397"/>
            <a:ext cx="11019368" cy="2000548"/>
          </a:xfrm>
          <a:prstGeom prst="rect">
            <a:avLst/>
          </a:prstGeom>
          <a:noFill/>
        </p:spPr>
        <p:txBody>
          <a:bodyPr wrap="square" lIns="91440" tIns="45720" rIns="91440" bIns="45720" anchor="t">
            <a:spAutoFit/>
          </a:bodyPr>
          <a:lstStyle/>
          <a:p>
            <a:pPr marL="457200" indent="-457200">
              <a:buFont typeface="Arial"/>
              <a:buChar char="•"/>
              <a:defRPr/>
            </a:pPr>
            <a:r>
              <a:rPr lang="en-CA" dirty="0">
                <a:latin typeface="Calibri" panose="020F0502020204030204" pitchFamily="34" charset="0"/>
                <a:cs typeface="Calibri" panose="020F0502020204030204" pitchFamily="34" charset="0"/>
              </a:rPr>
              <a:t>Semi-Supervised learning </a:t>
            </a:r>
          </a:p>
          <a:p>
            <a:pPr marL="914400" lvl="1" indent="-457200">
              <a:buFont typeface="Arial"/>
              <a:buChar char="•"/>
              <a:defRPr/>
            </a:pPr>
            <a:r>
              <a:rPr lang="en-CA" sz="2000" dirty="0" err="1">
                <a:latin typeface="Calibri" panose="020F0502020204030204" pitchFamily="34" charset="0"/>
                <a:cs typeface="Calibri" panose="020F0502020204030204" pitchFamily="34" charset="0"/>
              </a:rPr>
              <a:t>Semisupervised</a:t>
            </a:r>
            <a:r>
              <a:rPr lang="en-CA" sz="2000" dirty="0">
                <a:latin typeface="Calibri" panose="020F0502020204030204" pitchFamily="34" charset="0"/>
                <a:cs typeface="Calibri" panose="020F0502020204030204" pitchFamily="34" charset="0"/>
              </a:rPr>
              <a:t> learning fits models to both labeled and unlabeled data. Labeling data (outcomes) is often time-consuming and expensive, particularly for large data sets. </a:t>
            </a:r>
            <a:r>
              <a:rPr lang="en-CA" sz="2000" dirty="0" err="1">
                <a:latin typeface="Calibri" panose="020F0502020204030204" pitchFamily="34" charset="0"/>
                <a:cs typeface="Calibri" panose="020F0502020204030204" pitchFamily="34" charset="0"/>
              </a:rPr>
              <a:t>Semisupervised</a:t>
            </a:r>
            <a:r>
              <a:rPr lang="en-CA" sz="2000" dirty="0">
                <a:latin typeface="Calibri" panose="020F0502020204030204" pitchFamily="34" charset="0"/>
                <a:cs typeface="Calibri" panose="020F0502020204030204" pitchFamily="34" charset="0"/>
              </a:rPr>
              <a:t> learning supplements limited labeled data with an abundance of unlabeled data with the goal of improving model performance (studies show that unlabeled data can help build a better classifier, but appropriate model selection is critical)</a:t>
            </a:r>
          </a:p>
        </p:txBody>
      </p:sp>
      <p:sp>
        <p:nvSpPr>
          <p:cNvPr id="4" name="Title 1">
            <a:extLst>
              <a:ext uri="{FF2B5EF4-FFF2-40B4-BE49-F238E27FC236}">
                <a16:creationId xmlns:a16="http://schemas.microsoft.com/office/drawing/2014/main" id="{D346785C-99A2-E40A-2328-45F703F075FC}"/>
              </a:ext>
            </a:extLst>
          </p:cNvPr>
          <p:cNvSpPr txBox="1">
            <a:spLocks/>
          </p:cNvSpPr>
          <p:nvPr/>
        </p:nvSpPr>
        <p:spPr>
          <a:xfrm>
            <a:off x="304801" y="381000"/>
            <a:ext cx="11400367" cy="609600"/>
          </a:xfrm>
          <a:prstGeom prst="rect">
            <a:avLst/>
          </a:prstGeom>
          <a:effectLst/>
        </p:spPr>
        <p:txBody>
          <a:bodyPr/>
          <a:lstStyle>
            <a:lvl1pPr algn="ctr" rtl="0" eaLnBrk="0" fontAlgn="base" hangingPunct="0">
              <a:spcBef>
                <a:spcPct val="0"/>
              </a:spcBef>
              <a:spcAft>
                <a:spcPct val="0"/>
              </a:spcAft>
              <a:defRPr sz="4000" b="0" i="0" baseline="0">
                <a:solidFill>
                  <a:srgbClr val="0B6240"/>
                </a:solidFill>
                <a:latin typeface="Calibri" panose="020F0502020204030204" pitchFamily="34" charset="0"/>
                <a:ea typeface="ＭＳ Ｐゴシック" pitchFamily="-108" charset="-128"/>
                <a:cs typeface="Calibri" panose="020F0502020204030204" pitchFamily="34" charset="0"/>
              </a:defRPr>
            </a:lvl1pPr>
            <a:lvl2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2pPr>
            <a:lvl3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3pPr>
            <a:lvl4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4pPr>
            <a:lvl5pPr algn="l" rtl="0" eaLnBrk="0" fontAlgn="base" hangingPunct="0">
              <a:spcBef>
                <a:spcPct val="0"/>
              </a:spcBef>
              <a:spcAft>
                <a:spcPct val="0"/>
              </a:spcAft>
              <a:defRPr sz="4400">
                <a:solidFill>
                  <a:srgbClr val="595959"/>
                </a:solidFill>
                <a:latin typeface="Calibri" pitchFamily="-108" charset="0"/>
                <a:ea typeface="ＭＳ Ｐゴシック" pitchFamily="-108" charset="-128"/>
                <a:cs typeface="Calibri" panose="020F0502020204030204" pitchFamily="34" charset="0"/>
              </a:defRPr>
            </a:lvl5pPr>
            <a:lvl6pPr marL="457200" algn="l" rtl="0" fontAlgn="base">
              <a:spcBef>
                <a:spcPct val="0"/>
              </a:spcBef>
              <a:spcAft>
                <a:spcPct val="0"/>
              </a:spcAft>
              <a:defRPr sz="3200" b="1">
                <a:solidFill>
                  <a:srgbClr val="FFFFFF"/>
                </a:solidFill>
                <a:latin typeface="Arial Black" pitchFamily="-108" charset="0"/>
              </a:defRPr>
            </a:lvl6pPr>
            <a:lvl7pPr marL="914400" algn="l" rtl="0" fontAlgn="base">
              <a:spcBef>
                <a:spcPct val="0"/>
              </a:spcBef>
              <a:spcAft>
                <a:spcPct val="0"/>
              </a:spcAft>
              <a:defRPr sz="3200" b="1">
                <a:solidFill>
                  <a:srgbClr val="FFFFFF"/>
                </a:solidFill>
                <a:latin typeface="Arial Black" pitchFamily="-108" charset="0"/>
              </a:defRPr>
            </a:lvl7pPr>
            <a:lvl8pPr marL="1371600" algn="l" rtl="0" fontAlgn="base">
              <a:spcBef>
                <a:spcPct val="0"/>
              </a:spcBef>
              <a:spcAft>
                <a:spcPct val="0"/>
              </a:spcAft>
              <a:defRPr sz="3200" b="1">
                <a:solidFill>
                  <a:srgbClr val="FFFFFF"/>
                </a:solidFill>
                <a:latin typeface="Arial Black" pitchFamily="-108" charset="0"/>
              </a:defRPr>
            </a:lvl8pPr>
            <a:lvl9pPr marL="1828800" algn="l" rtl="0" fontAlgn="base">
              <a:spcBef>
                <a:spcPct val="0"/>
              </a:spcBef>
              <a:spcAft>
                <a:spcPct val="0"/>
              </a:spcAft>
              <a:defRPr sz="3200" b="1">
                <a:solidFill>
                  <a:srgbClr val="FFFFFF"/>
                </a:solidFill>
                <a:latin typeface="Arial Black" pitchFamily="-108" charset="0"/>
              </a:defRPr>
            </a:lvl9pPr>
          </a:lstStyle>
          <a:p>
            <a:r>
              <a:rPr lang="en-CA" kern="0"/>
              <a:t>Types of Machine Learning</a:t>
            </a:r>
          </a:p>
        </p:txBody>
      </p:sp>
      <p:sp>
        <p:nvSpPr>
          <p:cNvPr id="3" name="TextBox 2">
            <a:extLst>
              <a:ext uri="{FF2B5EF4-FFF2-40B4-BE49-F238E27FC236}">
                <a16:creationId xmlns:a16="http://schemas.microsoft.com/office/drawing/2014/main" id="{5ABBB17D-D1DC-9F9B-065F-B84073CB2408}"/>
              </a:ext>
            </a:extLst>
          </p:cNvPr>
          <p:cNvSpPr txBox="1"/>
          <p:nvPr/>
        </p:nvSpPr>
        <p:spPr>
          <a:xfrm>
            <a:off x="4724400" y="6392971"/>
            <a:ext cx="7354899" cy="276999"/>
          </a:xfrm>
          <a:prstGeom prst="rect">
            <a:avLst/>
          </a:prstGeom>
          <a:noFill/>
        </p:spPr>
        <p:txBody>
          <a:bodyPr wrap="none" rtlCol="0" anchor="t" anchorCtr="0">
            <a:spAutoFit/>
          </a:bodyPr>
          <a:lstStyle/>
          <a:p>
            <a:pPr algn="ctr"/>
            <a:r>
              <a:rPr lang="en-US" sz="1200" b="1">
                <a:solidFill>
                  <a:srgbClr val="006A40"/>
                </a:solidFill>
                <a:latin typeface="+mn-lt"/>
              </a:rPr>
              <a:t>https://</a:t>
            </a:r>
            <a:r>
              <a:rPr lang="en-US" sz="1200" b="1" err="1">
                <a:solidFill>
                  <a:srgbClr val="006A40"/>
                </a:solidFill>
                <a:latin typeface="+mn-lt"/>
              </a:rPr>
              <a:t>towardsdatascience.com</a:t>
            </a:r>
            <a:r>
              <a:rPr lang="en-US" sz="1200" b="1">
                <a:solidFill>
                  <a:srgbClr val="006A40"/>
                </a:solidFill>
                <a:latin typeface="+mn-lt"/>
              </a:rPr>
              <a:t>/all-machine-learning-models-explained-in-6-minutes-9fe30ff6776a</a:t>
            </a:r>
          </a:p>
        </p:txBody>
      </p:sp>
    </p:spTree>
    <p:extLst>
      <p:ext uri="{BB962C8B-B14F-4D97-AF65-F5344CB8AC3E}">
        <p14:creationId xmlns:p14="http://schemas.microsoft.com/office/powerpoint/2010/main" val="3513746698"/>
      </p:ext>
    </p:extLst>
  </p:cSld>
  <p:clrMapOvr>
    <a:masterClrMapping/>
  </p:clrMapOvr>
</p:sld>
</file>

<file path=ppt/theme/theme1.xml><?xml version="1.0" encoding="utf-8"?>
<a:theme xmlns:a="http://schemas.openxmlformats.org/drawingml/2006/main" name="Blank">
  <a:themeElements>
    <a:clrScheme name="USask">
      <a:dk1>
        <a:srgbClr val="000000"/>
      </a:dk1>
      <a:lt1>
        <a:srgbClr val="FFFFFF"/>
      </a:lt1>
      <a:dk2>
        <a:srgbClr val="006940"/>
      </a:dk2>
      <a:lt2>
        <a:srgbClr val="FFFFFF"/>
      </a:lt2>
      <a:accent1>
        <a:srgbClr val="FFD204"/>
      </a:accent1>
      <a:accent2>
        <a:srgbClr val="006940"/>
      </a:accent2>
      <a:accent3>
        <a:srgbClr val="BDD600"/>
      </a:accent3>
      <a:accent4>
        <a:srgbClr val="000000"/>
      </a:accent4>
      <a:accent5>
        <a:srgbClr val="999B9C"/>
      </a:accent5>
      <a:accent6>
        <a:srgbClr val="D6D6D3"/>
      </a:accent6>
      <a:hlink>
        <a:srgbClr val="BDD600"/>
      </a:hlink>
      <a:folHlink>
        <a:srgbClr val="719500"/>
      </a:folHlink>
    </a:clrScheme>
    <a:fontScheme name="Blank">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pitchFamily="-10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pitchFamily="-108" charset="0"/>
          </a:defRPr>
        </a:defPPr>
      </a:lstStyle>
    </a:lnDef>
    <a:txDef>
      <a:spPr>
        <a:noFill/>
      </a:spPr>
      <a:bodyPr wrap="square" rtlCol="0" anchor="t" anchorCtr="0">
        <a:spAutoFit/>
      </a:bodyPr>
      <a:lstStyle>
        <a:defPPr algn="ctr">
          <a:defRPr sz="1200" b="1" dirty="0" smtClean="0">
            <a:solidFill>
              <a:srgbClr val="006A40"/>
            </a:solidFill>
            <a:latin typeface="+mn-lt"/>
          </a:defRPr>
        </a:defPPr>
      </a:lstStyle>
    </a:txDef>
  </a:objectDefaults>
  <a:extraClrSchemeLst>
    <a:extraClrScheme>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C756C11F3385C47A1E6DCE92772F821" ma:contentTypeVersion="14" ma:contentTypeDescription="Create a new document." ma:contentTypeScope="" ma:versionID="6bbafad32c2ed6dce3b14831d169a2a0">
  <xsd:schema xmlns:xsd="http://www.w3.org/2001/XMLSchema" xmlns:xs="http://www.w3.org/2001/XMLSchema" xmlns:p="http://schemas.microsoft.com/office/2006/metadata/properties" xmlns:ns3="4ddce786-d625-4fa5-9e38-f614bafba860" xmlns:ns4="82ddf94a-5f4c-4a2f-8a30-8937e89abf39" targetNamespace="http://schemas.microsoft.com/office/2006/metadata/properties" ma:root="true" ma:fieldsID="a9381991d0acda2ec7b8c1408b80f34d" ns3:_="" ns4:_="">
    <xsd:import namespace="4ddce786-d625-4fa5-9e38-f614bafba860"/>
    <xsd:import namespace="82ddf94a-5f4c-4a2f-8a30-8937e89abf39"/>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_activity"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ddce786-d625-4fa5-9e38-f614bafba86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_activity" ma:index="15" nillable="true" ma:displayName="_activity" ma:hidden="true" ma:internalName="_activity">
      <xsd:simpleType>
        <xsd:restriction base="dms:Note"/>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AutoTags" ma:index="17" nillable="true" ma:displayName="Tags" ma:internalName="MediaServiceAutoTags" ma:readOnly="true">
      <xsd:simpleType>
        <xsd:restriction base="dms:Text"/>
      </xsd:simpleType>
    </xsd:element>
    <xsd:element name="MediaServiceLocation" ma:index="18" nillable="true" ma:displayName="Location" ma:indexed="true" ma:internalName="MediaServiceLocatio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2ddf94a-5f4c-4a2f-8a30-8937e89abf39"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4ddce786-d625-4fa5-9e38-f614bafba860"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335B7F3-DD13-4CE9-AC04-E523CAB83A04}">
  <ds:schemaRefs>
    <ds:schemaRef ds:uri="4ddce786-d625-4fa5-9e38-f614bafba860"/>
    <ds:schemaRef ds:uri="82ddf94a-5f4c-4a2f-8a30-8937e89abf3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0BAA5A6B-A164-4976-8581-4592539A65B5}">
  <ds:schemaRefs>
    <ds:schemaRef ds:uri="http://www.w3.org/XML/1998/namespace"/>
    <ds:schemaRef ds:uri="http://purl.org/dc/dcmitype/"/>
    <ds:schemaRef ds:uri="82ddf94a-5f4c-4a2f-8a30-8937e89abf39"/>
    <ds:schemaRef ds:uri="http://purl.org/dc/elements/1.1/"/>
    <ds:schemaRef ds:uri="http://schemas.microsoft.com/office/2006/documentManagement/types"/>
    <ds:schemaRef ds:uri="http://purl.org/dc/terms/"/>
    <ds:schemaRef ds:uri="http://schemas.openxmlformats.org/package/2006/metadata/core-properties"/>
    <ds:schemaRef ds:uri="http://schemas.microsoft.com/office/2006/metadata/properties"/>
    <ds:schemaRef ds:uri="http://schemas.microsoft.com/office/infopath/2007/PartnerControls"/>
    <ds:schemaRef ds:uri="4ddce786-d625-4fa5-9e38-f614bafba860"/>
  </ds:schemaRefs>
</ds:datastoreItem>
</file>

<file path=customXml/itemProps3.xml><?xml version="1.0" encoding="utf-8"?>
<ds:datastoreItem xmlns:ds="http://schemas.openxmlformats.org/officeDocument/2006/customXml" ds:itemID="{7EB78E3A-ED47-4CD8-9FD2-1485258186B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2643</TotalTime>
  <Words>2228</Words>
  <Application>Microsoft Macintosh PowerPoint</Application>
  <PresentationFormat>Widescreen</PresentationFormat>
  <Paragraphs>218</Paragraphs>
  <Slides>32</Slides>
  <Notes>30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32</vt:i4>
      </vt:variant>
    </vt:vector>
  </HeadingPairs>
  <TitlesOfParts>
    <vt:vector size="40" baseType="lpstr">
      <vt:lpstr>ＭＳ Ｐゴシック</vt:lpstr>
      <vt:lpstr>Arial</vt:lpstr>
      <vt:lpstr>Arial Black</vt:lpstr>
      <vt:lpstr>Calibri</vt:lpstr>
      <vt:lpstr>Georgia</vt:lpstr>
      <vt:lpstr>Times</vt:lpstr>
      <vt:lpstr>Wingdings</vt:lpstr>
      <vt:lpstr>Blank</vt:lpstr>
      <vt:lpstr>Analysis of Biosignal Data  AI4PH</vt:lpstr>
      <vt:lpstr>I acknowledge our shared connection to the land and recognize that Indigenous and Métis peoples on Treaty 6 Territory and all Indigenous peoples have been and continue to be stewards for social justice, equity, and land-based education. In the spirit of reconciliation may we all strive to learn and support the work of Indigenous communities as allies and return their land. </vt:lpstr>
      <vt:lpstr>Ground Rules</vt:lpstr>
      <vt:lpstr>Please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Division of Media and Technology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 David Snell</dc:creator>
  <cp:lastModifiedBy>Fuller, Daniel</cp:lastModifiedBy>
  <cp:revision>790</cp:revision>
  <cp:lastPrinted>2017-10-23T15:52:14Z</cp:lastPrinted>
  <dcterms:created xsi:type="dcterms:W3CDTF">2010-08-15T00:58:23Z</dcterms:created>
  <dcterms:modified xsi:type="dcterms:W3CDTF">2025-02-13T16:45:38Z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0x0101000C756C11F3385C47A1E6DCE92772F821</vt:lpwstr>
  </property>
</Properties>
</file>

<file path=docProps/thumbnail.jpeg>
</file>